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99" r:id="rId2"/>
    <p:sldId id="306" r:id="rId3"/>
    <p:sldId id="314" r:id="rId4"/>
    <p:sldId id="335" r:id="rId5"/>
    <p:sldId id="307" r:id="rId6"/>
    <p:sldId id="340" r:id="rId7"/>
    <p:sldId id="341" r:id="rId8"/>
    <p:sldId id="339" r:id="rId9"/>
    <p:sldId id="312" r:id="rId10"/>
    <p:sldId id="274" r:id="rId11"/>
    <p:sldId id="270" r:id="rId12"/>
    <p:sldId id="317" r:id="rId13"/>
    <p:sldId id="316" r:id="rId14"/>
    <p:sldId id="267" r:id="rId15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D2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39" autoAdjust="0"/>
    <p:restoredTop sz="94660"/>
  </p:normalViewPr>
  <p:slideViewPr>
    <p:cSldViewPr>
      <p:cViewPr varScale="1">
        <p:scale>
          <a:sx n="109" d="100"/>
          <a:sy n="109" d="100"/>
        </p:scale>
        <p:origin x="306" y="108"/>
      </p:cViewPr>
      <p:guideLst>
        <p:guide orient="horz" pos="2880"/>
        <p:guide pos="216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8ACDE-6CE6-4B05-B28D-C98A55B14298}" type="datetimeFigureOut">
              <a:rPr lang="ru-RU" smtClean="0"/>
              <a:t>07.02.2025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CEF024-4269-422C-B0A5-6759C58342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1723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CEF024-4269-422C-B0A5-6759C583420F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1635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CEF024-4269-422C-B0A5-6759C583420F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7125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rgbClr val="20212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2/7/2025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20212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2/7/2025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2/7/2025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9FCEC5">
              <a:alpha val="79998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2/7/2025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2/7/2025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F1A3-D364-4EDC-8C90-F5B75FCA1C5A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F29A3-1E79-4DAF-8EA5-598FF4D6F6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260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96000" y="917028"/>
            <a:ext cx="10999998" cy="833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581289" y="1799962"/>
            <a:ext cx="8813800" cy="47034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rgbClr val="20212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2/7/2025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7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7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6.png"/><Relationship Id="rId2" Type="http://schemas.openxmlformats.org/officeDocument/2006/relationships/image" Target="../media/image37.png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5.png"/><Relationship Id="rId5" Type="http://schemas.openxmlformats.org/officeDocument/2006/relationships/image" Target="../media/image40.png"/><Relationship Id="rId15" Type="http://schemas.openxmlformats.org/officeDocument/2006/relationships/image" Target="../media/image9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18" Type="http://schemas.openxmlformats.org/officeDocument/2006/relationships/image" Target="../media/image6.png"/><Relationship Id="rId3" Type="http://schemas.openxmlformats.org/officeDocument/2006/relationships/image" Target="../media/image48.png"/><Relationship Id="rId21" Type="http://schemas.openxmlformats.org/officeDocument/2006/relationships/image" Target="../media/image9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17" Type="http://schemas.openxmlformats.org/officeDocument/2006/relationships/image" Target="../media/image5.png"/><Relationship Id="rId2" Type="http://schemas.openxmlformats.org/officeDocument/2006/relationships/image" Target="../media/image47.png"/><Relationship Id="rId16" Type="http://schemas.openxmlformats.org/officeDocument/2006/relationships/image" Target="../media/image61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5" Type="http://schemas.openxmlformats.org/officeDocument/2006/relationships/image" Target="../media/image60.png"/><Relationship Id="rId10" Type="http://schemas.openxmlformats.org/officeDocument/2006/relationships/image" Target="../media/image55.png"/><Relationship Id="rId19" Type="http://schemas.openxmlformats.org/officeDocument/2006/relationships/image" Target="../media/image7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6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6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7.png"/><Relationship Id="rId4" Type="http://schemas.openxmlformats.org/officeDocument/2006/relationships/image" Target="../media/image6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5.png"/><Relationship Id="rId21" Type="http://schemas.openxmlformats.org/officeDocument/2006/relationships/image" Target="../media/image26.png"/><Relationship Id="rId7" Type="http://schemas.openxmlformats.org/officeDocument/2006/relationships/image" Target="../media/image9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5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6.png"/><Relationship Id="rId24" Type="http://schemas.openxmlformats.org/officeDocument/2006/relationships/image" Target="../media/image29.png"/><Relationship Id="rId5" Type="http://schemas.openxmlformats.org/officeDocument/2006/relationships/image" Target="../media/image7.png"/><Relationship Id="rId15" Type="http://schemas.openxmlformats.org/officeDocument/2006/relationships/image" Target="../media/image20.png"/><Relationship Id="rId23" Type="http://schemas.openxmlformats.org/officeDocument/2006/relationships/image" Target="../media/image28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4" Type="http://schemas.openxmlformats.org/officeDocument/2006/relationships/image" Target="../media/image6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Relationship Id="rId22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4.png"/><Relationship Id="rId7" Type="http://schemas.openxmlformats.org/officeDocument/2006/relationships/image" Target="../media/image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6.png"/><Relationship Id="rId7" Type="http://schemas.openxmlformats.org/officeDocument/2006/relationships/image" Target="../media/image35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0" y="0"/>
            <a:ext cx="12201612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720" y="3673849"/>
            <a:ext cx="5079086" cy="3057525"/>
          </a:xfrm>
          <a:prstGeom prst="rect">
            <a:avLst/>
          </a:prstGeom>
          <a:solidFill>
            <a:srgbClr val="888A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5385" y="1226641"/>
            <a:ext cx="4817559" cy="5631360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7956435" y="1242746"/>
            <a:ext cx="2340260" cy="4995556"/>
          </a:xfrm>
          <a:prstGeom prst="roundRect">
            <a:avLst>
              <a:gd name="adj" fmla="val 14746"/>
            </a:avLst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607" y="2968118"/>
            <a:ext cx="1935916" cy="19359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9056" y="4447597"/>
            <a:ext cx="55721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КИБЕРЛИКБЕЗ: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ЗАЩИТИТЬ СЕБЯ ОТ МОШЕННИКОВ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36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EA5234">
              <a:alpha val="64999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24265" rIns="0" bIns="0" rtlCol="0">
            <a:spAutoFit/>
          </a:bodyPr>
          <a:lstStyle/>
          <a:p>
            <a:pPr marL="19050">
              <a:lnSpc>
                <a:spcPct val="100000"/>
              </a:lnSpc>
              <a:spcBef>
                <a:spcPts val="100"/>
              </a:spcBef>
            </a:pPr>
            <a:r>
              <a:rPr dirty="0"/>
              <a:t>ПОПУЛЯРНЫЕ</a:t>
            </a:r>
            <a:r>
              <a:rPr spc="-70" dirty="0"/>
              <a:t> </a:t>
            </a:r>
            <a:r>
              <a:rPr dirty="0"/>
              <a:t>УЛОВКИ</a:t>
            </a:r>
            <a:r>
              <a:rPr spc="-70" dirty="0"/>
              <a:t> </a:t>
            </a:r>
            <a:r>
              <a:rPr dirty="0"/>
              <a:t>МОШЕННИКОВ</a:t>
            </a:r>
            <a:r>
              <a:rPr spc="-70" dirty="0"/>
              <a:t> </a:t>
            </a:r>
            <a:r>
              <a:rPr dirty="0"/>
              <a:t>В</a:t>
            </a:r>
            <a:r>
              <a:rPr spc="-70" dirty="0"/>
              <a:t> </a:t>
            </a:r>
            <a:r>
              <a:rPr spc="-10" dirty="0"/>
              <a:t>ИНТЕРНЕТЕ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43192" y="1848226"/>
            <a:ext cx="4277360" cy="26340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</a:pPr>
            <a:r>
              <a:rPr sz="2000" spc="-20" dirty="0" err="1">
                <a:solidFill>
                  <a:srgbClr val="202124"/>
                </a:solidFill>
                <a:latin typeface="Arial"/>
                <a:cs typeface="Arial"/>
              </a:rPr>
              <a:t>Интернет-</a:t>
            </a:r>
            <a:r>
              <a:rPr sz="2000" dirty="0" err="1">
                <a:solidFill>
                  <a:srgbClr val="202124"/>
                </a:solidFill>
                <a:latin typeface="Arial"/>
                <a:cs typeface="Arial"/>
              </a:rPr>
              <a:t>магазины</a:t>
            </a:r>
            <a:endParaRPr lang="ru-RU" sz="2000" dirty="0">
              <a:solidFill>
                <a:srgbClr val="202124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 err="1">
                <a:solidFill>
                  <a:srgbClr val="202124"/>
                </a:solidFill>
                <a:latin typeface="Arial"/>
                <a:cs typeface="Arial"/>
              </a:rPr>
              <a:t>Сообщение</a:t>
            </a:r>
            <a:r>
              <a:rPr sz="2000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о</a:t>
            </a:r>
            <a:r>
              <a:rPr sz="2000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крупном</a:t>
            </a:r>
            <a:r>
              <a:rPr sz="2000" spc="-2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выигрыше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или</a:t>
            </a:r>
            <a:r>
              <a:rPr sz="2000" spc="-4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выплате</a:t>
            </a:r>
            <a:r>
              <a:rPr sz="2000" spc="-4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от</a:t>
            </a:r>
            <a:r>
              <a:rPr sz="2000" spc="-4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государства</a:t>
            </a:r>
            <a:endParaRPr sz="20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35"/>
              </a:spcBef>
            </a:pP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Заманчивое</a:t>
            </a:r>
            <a:r>
              <a:rPr sz="2000" spc="-6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предложение</a:t>
            </a:r>
            <a:r>
              <a:rPr sz="2000" spc="-5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о</a:t>
            </a:r>
            <a:r>
              <a:rPr sz="2000" spc="-5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работе</a:t>
            </a:r>
            <a:endParaRPr sz="20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950"/>
              </a:spcBef>
            </a:pP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Льготные</a:t>
            </a:r>
            <a:r>
              <a:rPr sz="2000" spc="-10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кредиты</a:t>
            </a:r>
            <a:endParaRPr sz="2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95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Туристические</a:t>
            </a:r>
            <a:r>
              <a:rPr sz="2000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путевки</a:t>
            </a:r>
            <a:r>
              <a:rPr sz="2000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со</a:t>
            </a:r>
            <a:r>
              <a:rPr sz="2000" spc="-2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скидкой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02430" y="4690139"/>
            <a:ext cx="4123690" cy="1229360"/>
          </a:xfrm>
          <a:prstGeom prst="rect">
            <a:avLst/>
          </a:prstGeom>
        </p:spPr>
        <p:txBody>
          <a:bodyPr vert="horz" wrap="square" lIns="0" tIns="76200" rIns="0" bIns="0" rtlCol="0">
            <a:spAutoFit/>
          </a:bodyPr>
          <a:lstStyle/>
          <a:p>
            <a:pPr marL="12700" marR="5080">
              <a:lnSpc>
                <a:spcPct val="79200"/>
              </a:lnSpc>
              <a:spcBef>
                <a:spcPts val="600"/>
              </a:spcBef>
            </a:pP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Сбор</a:t>
            </a:r>
            <a:r>
              <a:rPr sz="2000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«пожертвований»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для</a:t>
            </a: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 детей,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больных,</a:t>
            </a:r>
            <a:r>
              <a:rPr sz="2000" spc="-4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животных</a:t>
            </a:r>
            <a:r>
              <a:rPr sz="2000" spc="-4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и</a:t>
            </a:r>
            <a:r>
              <a:rPr sz="2000" spc="-4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02124"/>
                </a:solidFill>
                <a:latin typeface="Arial"/>
                <a:cs typeface="Arial"/>
              </a:rPr>
              <a:t>др.</a:t>
            </a:r>
            <a:endParaRPr sz="2000" dirty="0">
              <a:latin typeface="Arial"/>
              <a:cs typeface="Arial"/>
            </a:endParaRPr>
          </a:p>
          <a:p>
            <a:pPr marL="12700">
              <a:lnSpc>
                <a:spcPts val="2150"/>
              </a:lnSpc>
              <a:spcBef>
                <a:spcPts val="875"/>
              </a:spcBef>
            </a:pP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Предложение</a:t>
            </a:r>
            <a:r>
              <a:rPr sz="2000" spc="-8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вложиться</a:t>
            </a:r>
            <a:endParaRPr sz="2000" dirty="0">
              <a:latin typeface="Arial"/>
              <a:cs typeface="Arial"/>
            </a:endParaRPr>
          </a:p>
          <a:p>
            <a:pPr marL="12700">
              <a:lnSpc>
                <a:spcPts val="2150"/>
              </a:lnSpc>
            </a:pP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в</a:t>
            </a:r>
            <a:r>
              <a:rPr sz="2000" spc="-6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высокодоходные</a:t>
            </a:r>
            <a:r>
              <a:rPr sz="2000" spc="-6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инвестиции</a:t>
            </a:r>
            <a:endParaRPr sz="2000" dirty="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6810736" y="1325368"/>
            <a:ext cx="5381625" cy="3616325"/>
            <a:chOff x="6810736" y="1325368"/>
            <a:chExt cx="5381625" cy="3616325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177826" y="2841283"/>
              <a:ext cx="2765013" cy="194925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6810736" y="4690139"/>
              <a:ext cx="4614545" cy="111760"/>
            </a:xfrm>
            <a:custGeom>
              <a:avLst/>
              <a:gdLst/>
              <a:ahLst/>
              <a:cxnLst/>
              <a:rect l="l" t="t" r="r" b="b"/>
              <a:pathLst>
                <a:path w="4614545" h="111760">
                  <a:moveTo>
                    <a:pt x="4506988" y="0"/>
                  </a:moveTo>
                  <a:lnTo>
                    <a:pt x="107149" y="0"/>
                  </a:lnTo>
                  <a:lnTo>
                    <a:pt x="65424" y="6062"/>
                  </a:lnTo>
                  <a:lnTo>
                    <a:pt x="31367" y="22594"/>
                  </a:lnTo>
                  <a:lnTo>
                    <a:pt x="8414" y="47111"/>
                  </a:lnTo>
                  <a:lnTo>
                    <a:pt x="0" y="77127"/>
                  </a:lnTo>
                  <a:lnTo>
                    <a:pt x="0" y="111493"/>
                  </a:lnTo>
                  <a:lnTo>
                    <a:pt x="4614125" y="111493"/>
                  </a:lnTo>
                  <a:lnTo>
                    <a:pt x="4614125" y="77127"/>
                  </a:lnTo>
                  <a:lnTo>
                    <a:pt x="4605702" y="47095"/>
                  </a:lnTo>
                  <a:lnTo>
                    <a:pt x="4582736" y="22580"/>
                  </a:lnTo>
                  <a:lnTo>
                    <a:pt x="4548680" y="6057"/>
                  </a:lnTo>
                  <a:lnTo>
                    <a:pt x="4506988" y="0"/>
                  </a:lnTo>
                  <a:close/>
                </a:path>
              </a:pathLst>
            </a:custGeom>
            <a:solidFill>
              <a:srgbClr val="6F5477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9" name="object 9"/>
            <p:cNvSpPr/>
            <p:nvPr/>
          </p:nvSpPr>
          <p:spPr>
            <a:xfrm>
              <a:off x="8637134" y="3799815"/>
              <a:ext cx="110489" cy="540385"/>
            </a:xfrm>
            <a:custGeom>
              <a:avLst/>
              <a:gdLst/>
              <a:ahLst/>
              <a:cxnLst/>
              <a:rect l="l" t="t" r="r" b="b"/>
              <a:pathLst>
                <a:path w="110490" h="540385">
                  <a:moveTo>
                    <a:pt x="105575" y="0"/>
                  </a:moveTo>
                  <a:lnTo>
                    <a:pt x="103847" y="1181"/>
                  </a:lnTo>
                  <a:lnTo>
                    <a:pt x="0" y="538225"/>
                  </a:lnTo>
                  <a:lnTo>
                    <a:pt x="1181" y="539978"/>
                  </a:lnTo>
                  <a:lnTo>
                    <a:pt x="3822" y="540384"/>
                  </a:lnTo>
                  <a:lnTo>
                    <a:pt x="5308" y="540296"/>
                  </a:lnTo>
                  <a:lnTo>
                    <a:pt x="6604" y="539216"/>
                  </a:lnTo>
                  <a:lnTo>
                    <a:pt x="110401" y="2451"/>
                  </a:lnTo>
                  <a:lnTo>
                    <a:pt x="109220" y="698"/>
                  </a:lnTo>
                  <a:lnTo>
                    <a:pt x="105575" y="0"/>
                  </a:lnTo>
                  <a:close/>
                </a:path>
              </a:pathLst>
            </a:custGeom>
            <a:solidFill>
              <a:srgbClr val="DDD5FB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0" name="object 10"/>
            <p:cNvSpPr/>
            <p:nvPr/>
          </p:nvSpPr>
          <p:spPr>
            <a:xfrm>
              <a:off x="7055269" y="3638918"/>
              <a:ext cx="2075180" cy="1053465"/>
            </a:xfrm>
            <a:custGeom>
              <a:avLst/>
              <a:gdLst/>
              <a:ahLst/>
              <a:cxnLst/>
              <a:rect l="l" t="t" r="r" b="b"/>
              <a:pathLst>
                <a:path w="2075179" h="1053464">
                  <a:moveTo>
                    <a:pt x="2075040" y="1008113"/>
                  </a:moveTo>
                  <a:lnTo>
                    <a:pt x="1568145" y="968108"/>
                  </a:lnTo>
                  <a:lnTo>
                    <a:pt x="1424482" y="65735"/>
                  </a:lnTo>
                  <a:lnTo>
                    <a:pt x="1415427" y="38709"/>
                  </a:lnTo>
                  <a:lnTo>
                    <a:pt x="1398612" y="17970"/>
                  </a:lnTo>
                  <a:lnTo>
                    <a:pt x="1375410" y="4686"/>
                  </a:lnTo>
                  <a:lnTo>
                    <a:pt x="1347190" y="0"/>
                  </a:lnTo>
                  <a:lnTo>
                    <a:pt x="41389" y="863"/>
                  </a:lnTo>
                  <a:lnTo>
                    <a:pt x="24460" y="5156"/>
                  </a:lnTo>
                  <a:lnTo>
                    <a:pt x="10477" y="16332"/>
                  </a:lnTo>
                  <a:lnTo>
                    <a:pt x="1600" y="31864"/>
                  </a:lnTo>
                  <a:lnTo>
                    <a:pt x="0" y="49187"/>
                  </a:lnTo>
                  <a:lnTo>
                    <a:pt x="153047" y="1010653"/>
                  </a:lnTo>
                  <a:lnTo>
                    <a:pt x="158711" y="1027252"/>
                  </a:lnTo>
                  <a:lnTo>
                    <a:pt x="169113" y="1040396"/>
                  </a:lnTo>
                  <a:lnTo>
                    <a:pt x="183095" y="1049058"/>
                  </a:lnTo>
                  <a:lnTo>
                    <a:pt x="199504" y="1052169"/>
                  </a:lnTo>
                  <a:lnTo>
                    <a:pt x="1125004" y="1051521"/>
                  </a:lnTo>
                  <a:lnTo>
                    <a:pt x="1125054" y="1053096"/>
                  </a:lnTo>
                  <a:lnTo>
                    <a:pt x="2044471" y="1052499"/>
                  </a:lnTo>
                  <a:lnTo>
                    <a:pt x="2056371" y="1048981"/>
                  </a:lnTo>
                  <a:lnTo>
                    <a:pt x="2066086" y="1039444"/>
                  </a:lnTo>
                  <a:lnTo>
                    <a:pt x="2072640" y="1025347"/>
                  </a:lnTo>
                  <a:lnTo>
                    <a:pt x="2075040" y="1008113"/>
                  </a:lnTo>
                  <a:close/>
                </a:path>
              </a:pathLst>
            </a:custGeom>
            <a:solidFill>
              <a:srgbClr val="645C67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1" name="object 11"/>
            <p:cNvSpPr/>
            <p:nvPr/>
          </p:nvSpPr>
          <p:spPr>
            <a:xfrm>
              <a:off x="7101256" y="3700246"/>
              <a:ext cx="1527810" cy="977900"/>
            </a:xfrm>
            <a:custGeom>
              <a:avLst/>
              <a:gdLst/>
              <a:ahLst/>
              <a:cxnLst/>
              <a:rect l="l" t="t" r="r" b="b"/>
              <a:pathLst>
                <a:path w="1527809" h="977900">
                  <a:moveTo>
                    <a:pt x="390931" y="947191"/>
                  </a:moveTo>
                  <a:lnTo>
                    <a:pt x="384733" y="940981"/>
                  </a:lnTo>
                  <a:lnTo>
                    <a:pt x="384251" y="940993"/>
                  </a:lnTo>
                  <a:lnTo>
                    <a:pt x="384251" y="950925"/>
                  </a:lnTo>
                  <a:lnTo>
                    <a:pt x="384251" y="967346"/>
                  </a:lnTo>
                  <a:lnTo>
                    <a:pt x="380987" y="970622"/>
                  </a:lnTo>
                  <a:lnTo>
                    <a:pt x="221335" y="970749"/>
                  </a:lnTo>
                  <a:lnTo>
                    <a:pt x="218122" y="967549"/>
                  </a:lnTo>
                  <a:lnTo>
                    <a:pt x="218122" y="951064"/>
                  </a:lnTo>
                  <a:lnTo>
                    <a:pt x="221399" y="947788"/>
                  </a:lnTo>
                  <a:lnTo>
                    <a:pt x="380987" y="947674"/>
                  </a:lnTo>
                  <a:lnTo>
                    <a:pt x="384251" y="950925"/>
                  </a:lnTo>
                  <a:lnTo>
                    <a:pt x="384251" y="940993"/>
                  </a:lnTo>
                  <a:lnTo>
                    <a:pt x="217652" y="941120"/>
                  </a:lnTo>
                  <a:lnTo>
                    <a:pt x="211442" y="947318"/>
                  </a:lnTo>
                  <a:lnTo>
                    <a:pt x="211442" y="971219"/>
                  </a:lnTo>
                  <a:lnTo>
                    <a:pt x="217652" y="977417"/>
                  </a:lnTo>
                  <a:lnTo>
                    <a:pt x="384733" y="977290"/>
                  </a:lnTo>
                  <a:lnTo>
                    <a:pt x="390931" y="971092"/>
                  </a:lnTo>
                  <a:lnTo>
                    <a:pt x="390931" y="970749"/>
                  </a:lnTo>
                  <a:lnTo>
                    <a:pt x="390931" y="947661"/>
                  </a:lnTo>
                  <a:lnTo>
                    <a:pt x="390931" y="947191"/>
                  </a:lnTo>
                  <a:close/>
                </a:path>
                <a:path w="1527809" h="977900">
                  <a:moveTo>
                    <a:pt x="1527594" y="919619"/>
                  </a:moveTo>
                  <a:lnTo>
                    <a:pt x="1497330" y="919645"/>
                  </a:lnTo>
                  <a:lnTo>
                    <a:pt x="1489049" y="908392"/>
                  </a:lnTo>
                  <a:lnTo>
                    <a:pt x="1489049" y="919645"/>
                  </a:lnTo>
                  <a:lnTo>
                    <a:pt x="145275" y="920534"/>
                  </a:lnTo>
                  <a:lnTo>
                    <a:pt x="244043" y="661987"/>
                  </a:lnTo>
                  <a:lnTo>
                    <a:pt x="1298905" y="661263"/>
                  </a:lnTo>
                  <a:lnTo>
                    <a:pt x="1489049" y="919645"/>
                  </a:lnTo>
                  <a:lnTo>
                    <a:pt x="1489049" y="908392"/>
                  </a:lnTo>
                  <a:lnTo>
                    <a:pt x="1303959" y="656869"/>
                  </a:lnTo>
                  <a:lnTo>
                    <a:pt x="1320012" y="355"/>
                  </a:lnTo>
                  <a:lnTo>
                    <a:pt x="1313345" y="190"/>
                  </a:lnTo>
                  <a:lnTo>
                    <a:pt x="1297343" y="654596"/>
                  </a:lnTo>
                  <a:lnTo>
                    <a:pt x="244094" y="655307"/>
                  </a:lnTo>
                  <a:lnTo>
                    <a:pt x="6273" y="0"/>
                  </a:lnTo>
                  <a:lnTo>
                    <a:pt x="0" y="2286"/>
                  </a:lnTo>
                  <a:lnTo>
                    <a:pt x="238175" y="658609"/>
                  </a:lnTo>
                  <a:lnTo>
                    <a:pt x="138125" y="920534"/>
                  </a:lnTo>
                  <a:lnTo>
                    <a:pt x="111328" y="920546"/>
                  </a:lnTo>
                  <a:lnTo>
                    <a:pt x="111328" y="927227"/>
                  </a:lnTo>
                  <a:lnTo>
                    <a:pt x="1527594" y="926287"/>
                  </a:lnTo>
                  <a:lnTo>
                    <a:pt x="1527594" y="919619"/>
                  </a:lnTo>
                  <a:close/>
                </a:path>
              </a:pathLst>
            </a:custGeom>
            <a:solidFill>
              <a:srgbClr val="9C919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62335" y="1325368"/>
              <a:ext cx="2829664" cy="3616284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7473709" y="1826980"/>
              <a:ext cx="1021080" cy="534035"/>
            </a:xfrm>
            <a:custGeom>
              <a:avLst/>
              <a:gdLst/>
              <a:ahLst/>
              <a:cxnLst/>
              <a:rect l="l" t="t" r="r" b="b"/>
              <a:pathLst>
                <a:path w="1021079" h="534035">
                  <a:moveTo>
                    <a:pt x="923417" y="0"/>
                  </a:moveTo>
                  <a:lnTo>
                    <a:pt x="97485" y="0"/>
                  </a:lnTo>
                  <a:lnTo>
                    <a:pt x="59578" y="7607"/>
                  </a:lnTo>
                  <a:lnTo>
                    <a:pt x="28587" y="28341"/>
                  </a:lnTo>
                  <a:lnTo>
                    <a:pt x="7673" y="59069"/>
                  </a:lnTo>
                  <a:lnTo>
                    <a:pt x="0" y="96659"/>
                  </a:lnTo>
                  <a:lnTo>
                    <a:pt x="0" y="436791"/>
                  </a:lnTo>
                  <a:lnTo>
                    <a:pt x="7673" y="474380"/>
                  </a:lnTo>
                  <a:lnTo>
                    <a:pt x="28587" y="505109"/>
                  </a:lnTo>
                  <a:lnTo>
                    <a:pt x="59578" y="525843"/>
                  </a:lnTo>
                  <a:lnTo>
                    <a:pt x="97485" y="533450"/>
                  </a:lnTo>
                  <a:lnTo>
                    <a:pt x="923417" y="533450"/>
                  </a:lnTo>
                  <a:lnTo>
                    <a:pt x="961323" y="525843"/>
                  </a:lnTo>
                  <a:lnTo>
                    <a:pt x="992314" y="505109"/>
                  </a:lnTo>
                  <a:lnTo>
                    <a:pt x="1013228" y="474380"/>
                  </a:lnTo>
                  <a:lnTo>
                    <a:pt x="1020902" y="436791"/>
                  </a:lnTo>
                  <a:lnTo>
                    <a:pt x="1020902" y="96659"/>
                  </a:lnTo>
                  <a:lnTo>
                    <a:pt x="1013228" y="59069"/>
                  </a:lnTo>
                  <a:lnTo>
                    <a:pt x="992314" y="28341"/>
                  </a:lnTo>
                  <a:lnTo>
                    <a:pt x="961323" y="7607"/>
                  </a:lnTo>
                  <a:lnTo>
                    <a:pt x="923417" y="0"/>
                  </a:lnTo>
                  <a:close/>
                </a:path>
              </a:pathLst>
            </a:custGeom>
            <a:solidFill>
              <a:srgbClr val="AACAF8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27744" y="2039067"/>
              <a:ext cx="110083" cy="109156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20276" y="2039067"/>
              <a:ext cx="110083" cy="10915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106497" y="2039067"/>
              <a:ext cx="110083" cy="109156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529688" y="2344757"/>
              <a:ext cx="84836" cy="84124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8658272" y="2452353"/>
              <a:ext cx="59690" cy="59055"/>
            </a:xfrm>
            <a:custGeom>
              <a:avLst/>
              <a:gdLst/>
              <a:ahLst/>
              <a:cxnLst/>
              <a:rect l="l" t="t" r="r" b="b"/>
              <a:pathLst>
                <a:path w="59690" h="59055">
                  <a:moveTo>
                    <a:pt x="29603" y="0"/>
                  </a:moveTo>
                  <a:lnTo>
                    <a:pt x="18093" y="2310"/>
                  </a:lnTo>
                  <a:lnTo>
                    <a:pt x="8682" y="8609"/>
                  </a:lnTo>
                  <a:lnTo>
                    <a:pt x="2330" y="17943"/>
                  </a:lnTo>
                  <a:lnTo>
                    <a:pt x="0" y="29362"/>
                  </a:lnTo>
                  <a:lnTo>
                    <a:pt x="2330" y="40781"/>
                  </a:lnTo>
                  <a:lnTo>
                    <a:pt x="8682" y="50115"/>
                  </a:lnTo>
                  <a:lnTo>
                    <a:pt x="18093" y="56413"/>
                  </a:lnTo>
                  <a:lnTo>
                    <a:pt x="29603" y="58724"/>
                  </a:lnTo>
                  <a:lnTo>
                    <a:pt x="41121" y="56413"/>
                  </a:lnTo>
                  <a:lnTo>
                    <a:pt x="50536" y="50115"/>
                  </a:lnTo>
                  <a:lnTo>
                    <a:pt x="51920" y="48082"/>
                  </a:lnTo>
                  <a:lnTo>
                    <a:pt x="29603" y="48082"/>
                  </a:lnTo>
                  <a:lnTo>
                    <a:pt x="22266" y="46609"/>
                  </a:lnTo>
                  <a:lnTo>
                    <a:pt x="16267" y="42594"/>
                  </a:lnTo>
                  <a:lnTo>
                    <a:pt x="12217" y="36643"/>
                  </a:lnTo>
                  <a:lnTo>
                    <a:pt x="10731" y="29362"/>
                  </a:lnTo>
                  <a:lnTo>
                    <a:pt x="12217" y="22081"/>
                  </a:lnTo>
                  <a:lnTo>
                    <a:pt x="16267" y="16130"/>
                  </a:lnTo>
                  <a:lnTo>
                    <a:pt x="22266" y="12115"/>
                  </a:lnTo>
                  <a:lnTo>
                    <a:pt x="29603" y="10642"/>
                  </a:lnTo>
                  <a:lnTo>
                    <a:pt x="51920" y="10642"/>
                  </a:lnTo>
                  <a:lnTo>
                    <a:pt x="50536" y="8609"/>
                  </a:lnTo>
                  <a:lnTo>
                    <a:pt x="41121" y="2310"/>
                  </a:lnTo>
                  <a:lnTo>
                    <a:pt x="29603" y="0"/>
                  </a:lnTo>
                  <a:close/>
                </a:path>
                <a:path w="59690" h="59055">
                  <a:moveTo>
                    <a:pt x="51920" y="10642"/>
                  </a:moveTo>
                  <a:lnTo>
                    <a:pt x="29603" y="10642"/>
                  </a:lnTo>
                  <a:lnTo>
                    <a:pt x="36947" y="12115"/>
                  </a:lnTo>
                  <a:lnTo>
                    <a:pt x="42951" y="16130"/>
                  </a:lnTo>
                  <a:lnTo>
                    <a:pt x="47002" y="22081"/>
                  </a:lnTo>
                  <a:lnTo>
                    <a:pt x="48488" y="29362"/>
                  </a:lnTo>
                  <a:lnTo>
                    <a:pt x="47002" y="36643"/>
                  </a:lnTo>
                  <a:lnTo>
                    <a:pt x="42951" y="42594"/>
                  </a:lnTo>
                  <a:lnTo>
                    <a:pt x="36947" y="46609"/>
                  </a:lnTo>
                  <a:lnTo>
                    <a:pt x="29603" y="48082"/>
                  </a:lnTo>
                  <a:lnTo>
                    <a:pt x="51920" y="48082"/>
                  </a:lnTo>
                  <a:lnTo>
                    <a:pt x="56889" y="40781"/>
                  </a:lnTo>
                  <a:lnTo>
                    <a:pt x="59220" y="29362"/>
                  </a:lnTo>
                  <a:lnTo>
                    <a:pt x="56889" y="17943"/>
                  </a:lnTo>
                  <a:lnTo>
                    <a:pt x="51920" y="10642"/>
                  </a:lnTo>
                  <a:close/>
                </a:path>
              </a:pathLst>
            </a:custGeom>
            <a:solidFill>
              <a:srgbClr val="AACAF8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9" name="object 19"/>
            <p:cNvSpPr/>
            <p:nvPr/>
          </p:nvSpPr>
          <p:spPr>
            <a:xfrm>
              <a:off x="7720472" y="2295160"/>
              <a:ext cx="513715" cy="268605"/>
            </a:xfrm>
            <a:custGeom>
              <a:avLst/>
              <a:gdLst/>
              <a:ahLst/>
              <a:cxnLst/>
              <a:rect l="l" t="t" r="r" b="b"/>
              <a:pathLst>
                <a:path w="513715" h="268605">
                  <a:moveTo>
                    <a:pt x="464477" y="0"/>
                  </a:moveTo>
                  <a:lnTo>
                    <a:pt x="49034" y="0"/>
                  </a:lnTo>
                  <a:lnTo>
                    <a:pt x="29966" y="3828"/>
                  </a:lnTo>
                  <a:lnTo>
                    <a:pt x="14377" y="14260"/>
                  </a:lnTo>
                  <a:lnTo>
                    <a:pt x="3859" y="29719"/>
                  </a:lnTo>
                  <a:lnTo>
                    <a:pt x="0" y="48628"/>
                  </a:lnTo>
                  <a:lnTo>
                    <a:pt x="0" y="219710"/>
                  </a:lnTo>
                  <a:lnTo>
                    <a:pt x="3859" y="238616"/>
                  </a:lnTo>
                  <a:lnTo>
                    <a:pt x="14377" y="254071"/>
                  </a:lnTo>
                  <a:lnTo>
                    <a:pt x="29966" y="264499"/>
                  </a:lnTo>
                  <a:lnTo>
                    <a:pt x="49034" y="268325"/>
                  </a:lnTo>
                  <a:lnTo>
                    <a:pt x="464477" y="268325"/>
                  </a:lnTo>
                  <a:lnTo>
                    <a:pt x="483545" y="264499"/>
                  </a:lnTo>
                  <a:lnTo>
                    <a:pt x="499133" y="254071"/>
                  </a:lnTo>
                  <a:lnTo>
                    <a:pt x="509652" y="238616"/>
                  </a:lnTo>
                  <a:lnTo>
                    <a:pt x="513511" y="219710"/>
                  </a:lnTo>
                  <a:lnTo>
                    <a:pt x="513511" y="48628"/>
                  </a:lnTo>
                  <a:lnTo>
                    <a:pt x="509652" y="29719"/>
                  </a:lnTo>
                  <a:lnTo>
                    <a:pt x="499133" y="14260"/>
                  </a:lnTo>
                  <a:lnTo>
                    <a:pt x="483545" y="3828"/>
                  </a:lnTo>
                  <a:lnTo>
                    <a:pt x="464477" y="0"/>
                  </a:lnTo>
                  <a:close/>
                </a:path>
              </a:pathLst>
            </a:custGeom>
            <a:solidFill>
              <a:srgbClr val="799CE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0" name="object 20"/>
            <p:cNvSpPr/>
            <p:nvPr/>
          </p:nvSpPr>
          <p:spPr>
            <a:xfrm>
              <a:off x="7860322" y="2401849"/>
              <a:ext cx="243204" cy="55244"/>
            </a:xfrm>
            <a:custGeom>
              <a:avLst/>
              <a:gdLst/>
              <a:ahLst/>
              <a:cxnLst/>
              <a:rect l="l" t="t" r="r" b="b"/>
              <a:pathLst>
                <a:path w="243204" h="55244">
                  <a:moveTo>
                    <a:pt x="55372" y="27457"/>
                  </a:moveTo>
                  <a:lnTo>
                    <a:pt x="53187" y="16776"/>
                  </a:lnTo>
                  <a:lnTo>
                    <a:pt x="47244" y="8051"/>
                  </a:lnTo>
                  <a:lnTo>
                    <a:pt x="38442" y="2159"/>
                  </a:lnTo>
                  <a:lnTo>
                    <a:pt x="27686" y="0"/>
                  </a:lnTo>
                  <a:lnTo>
                    <a:pt x="16916" y="2159"/>
                  </a:lnTo>
                  <a:lnTo>
                    <a:pt x="8115" y="8051"/>
                  </a:lnTo>
                  <a:lnTo>
                    <a:pt x="2171" y="16776"/>
                  </a:lnTo>
                  <a:lnTo>
                    <a:pt x="0" y="27457"/>
                  </a:lnTo>
                  <a:lnTo>
                    <a:pt x="2171" y="38125"/>
                  </a:lnTo>
                  <a:lnTo>
                    <a:pt x="8115" y="46863"/>
                  </a:lnTo>
                  <a:lnTo>
                    <a:pt x="16916" y="52755"/>
                  </a:lnTo>
                  <a:lnTo>
                    <a:pt x="27686" y="54914"/>
                  </a:lnTo>
                  <a:lnTo>
                    <a:pt x="38442" y="52755"/>
                  </a:lnTo>
                  <a:lnTo>
                    <a:pt x="47244" y="46863"/>
                  </a:lnTo>
                  <a:lnTo>
                    <a:pt x="53187" y="38125"/>
                  </a:lnTo>
                  <a:lnTo>
                    <a:pt x="55372" y="27457"/>
                  </a:lnTo>
                  <a:close/>
                </a:path>
                <a:path w="243204" h="55244">
                  <a:moveTo>
                    <a:pt x="149034" y="27457"/>
                  </a:moveTo>
                  <a:lnTo>
                    <a:pt x="146850" y="16776"/>
                  </a:lnTo>
                  <a:lnTo>
                    <a:pt x="140919" y="8051"/>
                  </a:lnTo>
                  <a:lnTo>
                    <a:pt x="132118" y="2159"/>
                  </a:lnTo>
                  <a:lnTo>
                    <a:pt x="121348" y="0"/>
                  </a:lnTo>
                  <a:lnTo>
                    <a:pt x="110578" y="2159"/>
                  </a:lnTo>
                  <a:lnTo>
                    <a:pt x="101777" y="8051"/>
                  </a:lnTo>
                  <a:lnTo>
                    <a:pt x="95834" y="16776"/>
                  </a:lnTo>
                  <a:lnTo>
                    <a:pt x="93662" y="27457"/>
                  </a:lnTo>
                  <a:lnTo>
                    <a:pt x="95834" y="38125"/>
                  </a:lnTo>
                  <a:lnTo>
                    <a:pt x="101777" y="46863"/>
                  </a:lnTo>
                  <a:lnTo>
                    <a:pt x="110578" y="52755"/>
                  </a:lnTo>
                  <a:lnTo>
                    <a:pt x="121348" y="54914"/>
                  </a:lnTo>
                  <a:lnTo>
                    <a:pt x="132118" y="52755"/>
                  </a:lnTo>
                  <a:lnTo>
                    <a:pt x="140919" y="46863"/>
                  </a:lnTo>
                  <a:lnTo>
                    <a:pt x="146850" y="38125"/>
                  </a:lnTo>
                  <a:lnTo>
                    <a:pt x="149034" y="27457"/>
                  </a:lnTo>
                  <a:close/>
                </a:path>
                <a:path w="243204" h="55244">
                  <a:moveTo>
                    <a:pt x="242697" y="27457"/>
                  </a:moveTo>
                  <a:lnTo>
                    <a:pt x="240525" y="16776"/>
                  </a:lnTo>
                  <a:lnTo>
                    <a:pt x="234581" y="8051"/>
                  </a:lnTo>
                  <a:lnTo>
                    <a:pt x="225780" y="2159"/>
                  </a:lnTo>
                  <a:lnTo>
                    <a:pt x="215011" y="0"/>
                  </a:lnTo>
                  <a:lnTo>
                    <a:pt x="204254" y="2159"/>
                  </a:lnTo>
                  <a:lnTo>
                    <a:pt x="195453" y="8051"/>
                  </a:lnTo>
                  <a:lnTo>
                    <a:pt x="189509" y="16776"/>
                  </a:lnTo>
                  <a:lnTo>
                    <a:pt x="187325" y="27457"/>
                  </a:lnTo>
                  <a:lnTo>
                    <a:pt x="189509" y="38125"/>
                  </a:lnTo>
                  <a:lnTo>
                    <a:pt x="195453" y="46863"/>
                  </a:lnTo>
                  <a:lnTo>
                    <a:pt x="204254" y="52755"/>
                  </a:lnTo>
                  <a:lnTo>
                    <a:pt x="215011" y="54914"/>
                  </a:lnTo>
                  <a:lnTo>
                    <a:pt x="225780" y="52755"/>
                  </a:lnTo>
                  <a:lnTo>
                    <a:pt x="234581" y="46863"/>
                  </a:lnTo>
                  <a:lnTo>
                    <a:pt x="240525" y="38125"/>
                  </a:lnTo>
                  <a:lnTo>
                    <a:pt x="242697" y="274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1" name="object 21"/>
            <p:cNvSpPr/>
            <p:nvPr/>
          </p:nvSpPr>
          <p:spPr>
            <a:xfrm>
              <a:off x="7660156" y="2555609"/>
              <a:ext cx="43180" cy="42545"/>
            </a:xfrm>
            <a:custGeom>
              <a:avLst/>
              <a:gdLst/>
              <a:ahLst/>
              <a:cxnLst/>
              <a:rect l="l" t="t" r="r" b="b"/>
              <a:pathLst>
                <a:path w="43179" h="42544">
                  <a:moveTo>
                    <a:pt x="21336" y="0"/>
                  </a:moveTo>
                  <a:lnTo>
                    <a:pt x="13040" y="1666"/>
                  </a:lnTo>
                  <a:lnTo>
                    <a:pt x="6257" y="6207"/>
                  </a:lnTo>
                  <a:lnTo>
                    <a:pt x="1679" y="12933"/>
                  </a:lnTo>
                  <a:lnTo>
                    <a:pt x="0" y="21158"/>
                  </a:lnTo>
                  <a:lnTo>
                    <a:pt x="1679" y="29387"/>
                  </a:lnTo>
                  <a:lnTo>
                    <a:pt x="6257" y="36114"/>
                  </a:lnTo>
                  <a:lnTo>
                    <a:pt x="13040" y="40651"/>
                  </a:lnTo>
                  <a:lnTo>
                    <a:pt x="21336" y="42316"/>
                  </a:lnTo>
                  <a:lnTo>
                    <a:pt x="29631" y="40651"/>
                  </a:lnTo>
                  <a:lnTo>
                    <a:pt x="36414" y="36114"/>
                  </a:lnTo>
                  <a:lnTo>
                    <a:pt x="40992" y="29387"/>
                  </a:lnTo>
                  <a:lnTo>
                    <a:pt x="42672" y="21158"/>
                  </a:lnTo>
                  <a:lnTo>
                    <a:pt x="40992" y="12933"/>
                  </a:lnTo>
                  <a:lnTo>
                    <a:pt x="36414" y="6207"/>
                  </a:lnTo>
                  <a:lnTo>
                    <a:pt x="29631" y="1666"/>
                  </a:lnTo>
                  <a:lnTo>
                    <a:pt x="21336" y="0"/>
                  </a:lnTo>
                  <a:close/>
                </a:path>
              </a:pathLst>
            </a:custGeom>
            <a:solidFill>
              <a:srgbClr val="799CE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2" name="object 22"/>
            <p:cNvSpPr/>
            <p:nvPr/>
          </p:nvSpPr>
          <p:spPr>
            <a:xfrm>
              <a:off x="7315758" y="2757085"/>
              <a:ext cx="368935" cy="366395"/>
            </a:xfrm>
            <a:custGeom>
              <a:avLst/>
              <a:gdLst/>
              <a:ahLst/>
              <a:cxnLst/>
              <a:rect l="l" t="t" r="r" b="b"/>
              <a:pathLst>
                <a:path w="368934" h="366394">
                  <a:moveTo>
                    <a:pt x="193634" y="0"/>
                  </a:moveTo>
                  <a:lnTo>
                    <a:pt x="144292" y="4382"/>
                  </a:lnTo>
                  <a:lnTo>
                    <a:pt x="97818" y="21530"/>
                  </a:lnTo>
                  <a:lnTo>
                    <a:pt x="58818" y="49217"/>
                  </a:lnTo>
                  <a:lnTo>
                    <a:pt x="28625" y="85354"/>
                  </a:lnTo>
                  <a:lnTo>
                    <a:pt x="8574" y="127851"/>
                  </a:lnTo>
                  <a:lnTo>
                    <a:pt x="0" y="174620"/>
                  </a:lnTo>
                  <a:lnTo>
                    <a:pt x="4236" y="223571"/>
                  </a:lnTo>
                  <a:lnTo>
                    <a:pt x="21347" y="269628"/>
                  </a:lnTo>
                  <a:lnTo>
                    <a:pt x="49107" y="308230"/>
                  </a:lnTo>
                  <a:lnTo>
                    <a:pt x="85413" y="338061"/>
                  </a:lnTo>
                  <a:lnTo>
                    <a:pt x="128166" y="357804"/>
                  </a:lnTo>
                  <a:lnTo>
                    <a:pt x="175264" y="366142"/>
                  </a:lnTo>
                  <a:lnTo>
                    <a:pt x="224607" y="361760"/>
                  </a:lnTo>
                  <a:lnTo>
                    <a:pt x="271080" y="344611"/>
                  </a:lnTo>
                  <a:lnTo>
                    <a:pt x="310080" y="316924"/>
                  </a:lnTo>
                  <a:lnTo>
                    <a:pt x="340273" y="280788"/>
                  </a:lnTo>
                  <a:lnTo>
                    <a:pt x="360324" y="238290"/>
                  </a:lnTo>
                  <a:lnTo>
                    <a:pt x="368899" y="191521"/>
                  </a:lnTo>
                  <a:lnTo>
                    <a:pt x="364662" y="142570"/>
                  </a:lnTo>
                  <a:lnTo>
                    <a:pt x="347546" y="96517"/>
                  </a:lnTo>
                  <a:lnTo>
                    <a:pt x="319786" y="57916"/>
                  </a:lnTo>
                  <a:lnTo>
                    <a:pt x="283481" y="28084"/>
                  </a:lnTo>
                  <a:lnTo>
                    <a:pt x="240730" y="8340"/>
                  </a:lnTo>
                  <a:lnTo>
                    <a:pt x="193634" y="0"/>
                  </a:lnTo>
                  <a:close/>
                </a:path>
              </a:pathLst>
            </a:custGeom>
            <a:solidFill>
              <a:srgbClr val="AACAF8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408221" y="2830798"/>
              <a:ext cx="199529" cy="207650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8738934" y="1619046"/>
              <a:ext cx="557530" cy="378460"/>
            </a:xfrm>
            <a:custGeom>
              <a:avLst/>
              <a:gdLst/>
              <a:ahLst/>
              <a:cxnLst/>
              <a:rect l="l" t="t" r="r" b="b"/>
              <a:pathLst>
                <a:path w="557529" h="378460">
                  <a:moveTo>
                    <a:pt x="148818" y="240296"/>
                  </a:moveTo>
                  <a:lnTo>
                    <a:pt x="99085" y="20015"/>
                  </a:lnTo>
                  <a:lnTo>
                    <a:pt x="0" y="48069"/>
                  </a:lnTo>
                  <a:lnTo>
                    <a:pt x="73126" y="261734"/>
                  </a:lnTo>
                  <a:lnTo>
                    <a:pt x="148818" y="240296"/>
                  </a:lnTo>
                  <a:close/>
                </a:path>
                <a:path w="557529" h="378460">
                  <a:moveTo>
                    <a:pt x="183019" y="337185"/>
                  </a:moveTo>
                  <a:lnTo>
                    <a:pt x="172681" y="300228"/>
                  </a:lnTo>
                  <a:lnTo>
                    <a:pt x="142379" y="284403"/>
                  </a:lnTo>
                  <a:lnTo>
                    <a:pt x="132194" y="284937"/>
                  </a:lnTo>
                  <a:lnTo>
                    <a:pt x="93726" y="302082"/>
                  </a:lnTo>
                  <a:lnTo>
                    <a:pt x="82918" y="325640"/>
                  </a:lnTo>
                  <a:lnTo>
                    <a:pt x="83058" y="334987"/>
                  </a:lnTo>
                  <a:lnTo>
                    <a:pt x="107048" y="373646"/>
                  </a:lnTo>
                  <a:lnTo>
                    <a:pt x="124802" y="378002"/>
                  </a:lnTo>
                  <a:lnTo>
                    <a:pt x="134924" y="377482"/>
                  </a:lnTo>
                  <a:lnTo>
                    <a:pt x="172123" y="360692"/>
                  </a:lnTo>
                  <a:lnTo>
                    <a:pt x="183019" y="337185"/>
                  </a:lnTo>
                  <a:close/>
                </a:path>
                <a:path w="557529" h="378460">
                  <a:moveTo>
                    <a:pt x="479399" y="313931"/>
                  </a:moveTo>
                  <a:lnTo>
                    <a:pt x="459562" y="274929"/>
                  </a:lnTo>
                  <a:lnTo>
                    <a:pt x="430047" y="268160"/>
                  </a:lnTo>
                  <a:lnTo>
                    <a:pt x="418363" y="268909"/>
                  </a:lnTo>
                  <a:lnTo>
                    <a:pt x="382943" y="294500"/>
                  </a:lnTo>
                  <a:lnTo>
                    <a:pt x="379755" y="313931"/>
                  </a:lnTo>
                  <a:lnTo>
                    <a:pt x="380580" y="324256"/>
                  </a:lnTo>
                  <a:lnTo>
                    <a:pt x="409016" y="356501"/>
                  </a:lnTo>
                  <a:lnTo>
                    <a:pt x="430047" y="359460"/>
                  </a:lnTo>
                  <a:lnTo>
                    <a:pt x="440880" y="358711"/>
                  </a:lnTo>
                  <a:lnTo>
                    <a:pt x="476084" y="333184"/>
                  </a:lnTo>
                  <a:lnTo>
                    <a:pt x="479399" y="313931"/>
                  </a:lnTo>
                  <a:close/>
                </a:path>
                <a:path w="557529" h="378460">
                  <a:moveTo>
                    <a:pt x="557339" y="86995"/>
                  </a:moveTo>
                  <a:lnTo>
                    <a:pt x="555967" y="73177"/>
                  </a:lnTo>
                  <a:lnTo>
                    <a:pt x="555447" y="67919"/>
                  </a:lnTo>
                  <a:lnTo>
                    <a:pt x="549770" y="50952"/>
                  </a:lnTo>
                  <a:lnTo>
                    <a:pt x="510489" y="13131"/>
                  </a:lnTo>
                  <a:lnTo>
                    <a:pt x="468769" y="1460"/>
                  </a:lnTo>
                  <a:lnTo>
                    <a:pt x="443636" y="0"/>
                  </a:lnTo>
                  <a:lnTo>
                    <a:pt x="411657" y="2108"/>
                  </a:lnTo>
                  <a:lnTo>
                    <a:pt x="380339" y="8458"/>
                  </a:lnTo>
                  <a:lnTo>
                    <a:pt x="349681" y="19037"/>
                  </a:lnTo>
                  <a:lnTo>
                    <a:pt x="319684" y="33845"/>
                  </a:lnTo>
                  <a:lnTo>
                    <a:pt x="352818" y="98679"/>
                  </a:lnTo>
                  <a:lnTo>
                    <a:pt x="376135" y="87515"/>
                  </a:lnTo>
                  <a:lnTo>
                    <a:pt x="397929" y="79552"/>
                  </a:lnTo>
                  <a:lnTo>
                    <a:pt x="418198" y="74764"/>
                  </a:lnTo>
                  <a:lnTo>
                    <a:pt x="436968" y="73177"/>
                  </a:lnTo>
                  <a:lnTo>
                    <a:pt x="446659" y="73177"/>
                  </a:lnTo>
                  <a:lnTo>
                    <a:pt x="454520" y="75120"/>
                  </a:lnTo>
                  <a:lnTo>
                    <a:pt x="466598" y="82918"/>
                  </a:lnTo>
                  <a:lnTo>
                    <a:pt x="469620" y="88188"/>
                  </a:lnTo>
                  <a:lnTo>
                    <a:pt x="469620" y="103289"/>
                  </a:lnTo>
                  <a:lnTo>
                    <a:pt x="442366" y="133273"/>
                  </a:lnTo>
                  <a:lnTo>
                    <a:pt x="433387" y="139204"/>
                  </a:lnTo>
                  <a:lnTo>
                    <a:pt x="422148" y="146888"/>
                  </a:lnTo>
                  <a:lnTo>
                    <a:pt x="395363" y="179044"/>
                  </a:lnTo>
                  <a:lnTo>
                    <a:pt x="390004" y="210007"/>
                  </a:lnTo>
                  <a:lnTo>
                    <a:pt x="390004" y="230505"/>
                  </a:lnTo>
                  <a:lnTo>
                    <a:pt x="463181" y="230505"/>
                  </a:lnTo>
                  <a:lnTo>
                    <a:pt x="463181" y="211518"/>
                  </a:lnTo>
                  <a:lnTo>
                    <a:pt x="465289" y="205587"/>
                  </a:lnTo>
                  <a:lnTo>
                    <a:pt x="500849" y="176872"/>
                  </a:lnTo>
                  <a:lnTo>
                    <a:pt x="514616" y="167309"/>
                  </a:lnTo>
                  <a:lnTo>
                    <a:pt x="543877" y="136944"/>
                  </a:lnTo>
                  <a:lnTo>
                    <a:pt x="556488" y="100939"/>
                  </a:lnTo>
                  <a:lnTo>
                    <a:pt x="557339" y="86995"/>
                  </a:lnTo>
                  <a:close/>
                </a:path>
              </a:pathLst>
            </a:custGeom>
            <a:solidFill>
              <a:srgbClr val="799CE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654434" y="2011610"/>
            <a:ext cx="108585" cy="4225290"/>
            <a:chOff x="654434" y="2011610"/>
            <a:chExt cx="108585" cy="4225290"/>
          </a:xfrm>
        </p:grpSpPr>
        <p:sp>
          <p:nvSpPr>
            <p:cNvPr id="26" name="object 26"/>
            <p:cNvSpPr/>
            <p:nvPr/>
          </p:nvSpPr>
          <p:spPr>
            <a:xfrm>
              <a:off x="708449" y="2043756"/>
              <a:ext cx="0" cy="4184015"/>
            </a:xfrm>
            <a:custGeom>
              <a:avLst/>
              <a:gdLst/>
              <a:ahLst/>
              <a:cxnLst/>
              <a:rect l="l" t="t" r="r" b="b"/>
              <a:pathLst>
                <a:path h="4184015">
                  <a:moveTo>
                    <a:pt x="0" y="0"/>
                  </a:moveTo>
                  <a:lnTo>
                    <a:pt x="0" y="4183697"/>
                  </a:lnTo>
                </a:path>
              </a:pathLst>
            </a:custGeom>
            <a:ln w="12700">
              <a:solidFill>
                <a:srgbClr val="404041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54447" y="2011610"/>
              <a:ext cx="108000" cy="108000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54434" y="2518895"/>
              <a:ext cx="108027" cy="108027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54434" y="3104523"/>
              <a:ext cx="108027" cy="1080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54434" y="3656363"/>
              <a:ext cx="108027" cy="108027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54434" y="4212515"/>
              <a:ext cx="108027" cy="108027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54434" y="4827617"/>
              <a:ext cx="108027" cy="108027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54434" y="5531495"/>
              <a:ext cx="108027" cy="108027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54434" y="6128385"/>
              <a:ext cx="108027" cy="108027"/>
            </a:xfrm>
            <a:prstGeom prst="rect">
              <a:avLst/>
            </a:prstGeom>
          </p:spPr>
        </p:pic>
      </p:grpSp>
      <p:sp>
        <p:nvSpPr>
          <p:cNvPr id="35" name="object 35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36" name="object 36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37" name="object 3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39" name="object 39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40" name="object 4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4" name="object 44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5" name="object 45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6835663" y="5460739"/>
            <a:ext cx="4424045" cy="8788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12700" marR="5080">
              <a:lnSpc>
                <a:spcPts val="2100"/>
              </a:lnSpc>
              <a:spcBef>
                <a:spcPts val="520"/>
              </a:spcBef>
            </a:pPr>
            <a:r>
              <a:rPr sz="2100" b="1" dirty="0">
                <a:latin typeface="Arial"/>
                <a:cs typeface="Arial"/>
              </a:rPr>
              <a:t>Не</a:t>
            </a:r>
            <a:r>
              <a:rPr sz="2100" b="1" spc="25" dirty="0">
                <a:latin typeface="Arial"/>
                <a:cs typeface="Arial"/>
              </a:rPr>
              <a:t> </a:t>
            </a:r>
            <a:r>
              <a:rPr sz="2100" b="1" dirty="0">
                <a:latin typeface="Arial"/>
                <a:cs typeface="Arial"/>
              </a:rPr>
              <a:t>верьте</a:t>
            </a:r>
            <a:r>
              <a:rPr sz="2100" b="1" spc="25" dirty="0">
                <a:latin typeface="Arial"/>
                <a:cs typeface="Arial"/>
              </a:rPr>
              <a:t> </a:t>
            </a:r>
            <a:r>
              <a:rPr sz="2100" b="1" dirty="0">
                <a:latin typeface="Arial"/>
                <a:cs typeface="Arial"/>
              </a:rPr>
              <a:t>слепо</a:t>
            </a:r>
            <a:r>
              <a:rPr sz="2100" b="1" spc="25" dirty="0">
                <a:latin typeface="Arial"/>
                <a:cs typeface="Arial"/>
              </a:rPr>
              <a:t> </a:t>
            </a:r>
            <a:r>
              <a:rPr sz="2100" b="1" spc="-10" dirty="0">
                <a:latin typeface="Arial"/>
                <a:cs typeface="Arial"/>
              </a:rPr>
              <a:t>предложениям </a:t>
            </a:r>
            <a:r>
              <a:rPr sz="2100" b="1" dirty="0">
                <a:latin typeface="Arial"/>
                <a:cs typeface="Arial"/>
              </a:rPr>
              <a:t>в</a:t>
            </a:r>
            <a:r>
              <a:rPr sz="2100" b="1" spc="80" dirty="0">
                <a:latin typeface="Arial"/>
                <a:cs typeface="Arial"/>
              </a:rPr>
              <a:t> </a:t>
            </a:r>
            <a:r>
              <a:rPr sz="2100" b="1" dirty="0">
                <a:latin typeface="Arial"/>
                <a:cs typeface="Arial"/>
              </a:rPr>
              <a:t>Интернете</a:t>
            </a:r>
            <a:r>
              <a:rPr sz="2100" b="1" spc="85" dirty="0">
                <a:latin typeface="Arial"/>
                <a:cs typeface="Arial"/>
              </a:rPr>
              <a:t> </a:t>
            </a:r>
            <a:r>
              <a:rPr sz="2100" b="1" dirty="0">
                <a:latin typeface="Arial"/>
                <a:cs typeface="Arial"/>
              </a:rPr>
              <a:t>—</a:t>
            </a:r>
            <a:r>
              <a:rPr sz="2100" b="1" spc="85" dirty="0">
                <a:latin typeface="Arial"/>
                <a:cs typeface="Arial"/>
              </a:rPr>
              <a:t> </a:t>
            </a:r>
            <a:r>
              <a:rPr sz="2100" b="1" spc="-10" dirty="0">
                <a:latin typeface="Arial"/>
                <a:cs typeface="Arial"/>
              </a:rPr>
              <a:t>проверяйте </a:t>
            </a:r>
            <a:r>
              <a:rPr sz="2100" b="1" dirty="0">
                <a:latin typeface="Arial"/>
                <a:cs typeface="Arial"/>
              </a:rPr>
              <a:t>информацию</a:t>
            </a:r>
            <a:r>
              <a:rPr sz="2100" b="1" spc="95" dirty="0">
                <a:latin typeface="Arial"/>
                <a:cs typeface="Arial"/>
              </a:rPr>
              <a:t> </a:t>
            </a:r>
            <a:r>
              <a:rPr sz="2100" b="1" dirty="0">
                <a:latin typeface="Arial"/>
                <a:cs typeface="Arial"/>
              </a:rPr>
              <a:t>на</a:t>
            </a:r>
            <a:r>
              <a:rPr sz="2100" b="1" spc="95" dirty="0">
                <a:latin typeface="Arial"/>
                <a:cs typeface="Arial"/>
              </a:rPr>
              <a:t> </a:t>
            </a:r>
            <a:r>
              <a:rPr sz="2100" b="1" spc="-10" dirty="0">
                <a:latin typeface="Arial"/>
                <a:cs typeface="Arial"/>
              </a:rPr>
              <a:t>достоверность!</a:t>
            </a:r>
            <a:endParaRPr sz="2100" dirty="0">
              <a:latin typeface="Arial"/>
              <a:cs typeface="Arial"/>
            </a:endParaRPr>
          </a:p>
        </p:txBody>
      </p:sp>
      <p:pic>
        <p:nvPicPr>
          <p:cNvPr id="47" name="object 47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6411536" y="4518735"/>
            <a:ext cx="5291813" cy="20692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DFBC9B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12749" y="835998"/>
            <a:ext cx="8096250" cy="833119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500"/>
              </a:spcBef>
            </a:pPr>
            <a:r>
              <a:rPr dirty="0"/>
              <a:t>ЧТО</a:t>
            </a:r>
            <a:r>
              <a:rPr spc="-80" dirty="0"/>
              <a:t> </a:t>
            </a:r>
            <a:r>
              <a:rPr dirty="0"/>
              <a:t>ДЕЛАТЬ,</a:t>
            </a:r>
            <a:r>
              <a:rPr spc="-80" dirty="0"/>
              <a:t> </a:t>
            </a:r>
            <a:r>
              <a:rPr dirty="0"/>
              <a:t>ЕСЛИ</a:t>
            </a:r>
            <a:r>
              <a:rPr spc="-80" dirty="0"/>
              <a:t> </a:t>
            </a:r>
            <a:r>
              <a:rPr dirty="0"/>
              <a:t>МОШЕННИКИ</a:t>
            </a:r>
            <a:r>
              <a:rPr spc="-75" dirty="0"/>
              <a:t> </a:t>
            </a:r>
            <a:r>
              <a:rPr spc="-20" dirty="0"/>
              <a:t>ПОХИТИЛИ </a:t>
            </a:r>
            <a:r>
              <a:rPr dirty="0"/>
              <a:t>ДЕНЬГИ С </a:t>
            </a:r>
            <a:r>
              <a:rPr spc="-10" dirty="0"/>
              <a:t>КАРТЫ?</a:t>
            </a:r>
          </a:p>
        </p:txBody>
      </p:sp>
      <p:sp>
        <p:nvSpPr>
          <p:cNvPr id="4" name="object 4"/>
          <p:cNvSpPr/>
          <p:nvPr/>
        </p:nvSpPr>
        <p:spPr>
          <a:xfrm>
            <a:off x="379669" y="3325795"/>
            <a:ext cx="640715" cy="640715"/>
          </a:xfrm>
          <a:custGeom>
            <a:avLst/>
            <a:gdLst/>
            <a:ahLst/>
            <a:cxnLst/>
            <a:rect l="l" t="t" r="r" b="b"/>
            <a:pathLst>
              <a:path w="640715" h="640714">
                <a:moveTo>
                  <a:pt x="320319" y="0"/>
                </a:moveTo>
                <a:lnTo>
                  <a:pt x="272984" y="3472"/>
                </a:lnTo>
                <a:lnTo>
                  <a:pt x="227805" y="13561"/>
                </a:lnTo>
                <a:lnTo>
                  <a:pt x="185279" y="29770"/>
                </a:lnTo>
                <a:lnTo>
                  <a:pt x="145900" y="51603"/>
                </a:lnTo>
                <a:lnTo>
                  <a:pt x="110164" y="78566"/>
                </a:lnTo>
                <a:lnTo>
                  <a:pt x="78567" y="110162"/>
                </a:lnTo>
                <a:lnTo>
                  <a:pt x="51604" y="145897"/>
                </a:lnTo>
                <a:lnTo>
                  <a:pt x="29770" y="185274"/>
                </a:lnTo>
                <a:lnTo>
                  <a:pt x="13561" y="227798"/>
                </a:lnTo>
                <a:lnTo>
                  <a:pt x="3473" y="272974"/>
                </a:lnTo>
                <a:lnTo>
                  <a:pt x="0" y="320306"/>
                </a:lnTo>
                <a:lnTo>
                  <a:pt x="3473" y="367638"/>
                </a:lnTo>
                <a:lnTo>
                  <a:pt x="13561" y="412814"/>
                </a:lnTo>
                <a:lnTo>
                  <a:pt x="29770" y="455338"/>
                </a:lnTo>
                <a:lnTo>
                  <a:pt x="51604" y="494716"/>
                </a:lnTo>
                <a:lnTo>
                  <a:pt x="78567" y="530450"/>
                </a:lnTo>
                <a:lnTo>
                  <a:pt x="110164" y="562046"/>
                </a:lnTo>
                <a:lnTo>
                  <a:pt x="145900" y="589009"/>
                </a:lnTo>
                <a:lnTo>
                  <a:pt x="185279" y="610842"/>
                </a:lnTo>
                <a:lnTo>
                  <a:pt x="227805" y="627051"/>
                </a:lnTo>
                <a:lnTo>
                  <a:pt x="272984" y="637140"/>
                </a:lnTo>
                <a:lnTo>
                  <a:pt x="320319" y="640613"/>
                </a:lnTo>
                <a:lnTo>
                  <a:pt x="367651" y="637140"/>
                </a:lnTo>
                <a:lnTo>
                  <a:pt x="412827" y="627051"/>
                </a:lnTo>
                <a:lnTo>
                  <a:pt x="455351" y="610842"/>
                </a:lnTo>
                <a:lnTo>
                  <a:pt x="494728" y="589009"/>
                </a:lnTo>
                <a:lnTo>
                  <a:pt x="530463" y="562046"/>
                </a:lnTo>
                <a:lnTo>
                  <a:pt x="562059" y="530450"/>
                </a:lnTo>
                <a:lnTo>
                  <a:pt x="589022" y="494716"/>
                </a:lnTo>
                <a:lnTo>
                  <a:pt x="610855" y="455338"/>
                </a:lnTo>
                <a:lnTo>
                  <a:pt x="627064" y="412814"/>
                </a:lnTo>
                <a:lnTo>
                  <a:pt x="637153" y="367638"/>
                </a:lnTo>
                <a:lnTo>
                  <a:pt x="640626" y="320306"/>
                </a:lnTo>
                <a:lnTo>
                  <a:pt x="637153" y="272974"/>
                </a:lnTo>
                <a:lnTo>
                  <a:pt x="627064" y="227798"/>
                </a:lnTo>
                <a:lnTo>
                  <a:pt x="610855" y="185274"/>
                </a:lnTo>
                <a:lnTo>
                  <a:pt x="589022" y="145897"/>
                </a:lnTo>
                <a:lnTo>
                  <a:pt x="562059" y="110162"/>
                </a:lnTo>
                <a:lnTo>
                  <a:pt x="530463" y="78566"/>
                </a:lnTo>
                <a:lnTo>
                  <a:pt x="494728" y="51603"/>
                </a:lnTo>
                <a:lnTo>
                  <a:pt x="455351" y="29770"/>
                </a:lnTo>
                <a:lnTo>
                  <a:pt x="412827" y="13561"/>
                </a:lnTo>
                <a:lnTo>
                  <a:pt x="367651" y="3472"/>
                </a:lnTo>
                <a:lnTo>
                  <a:pt x="3203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5" name="object 5"/>
          <p:cNvGrpSpPr/>
          <p:nvPr/>
        </p:nvGrpSpPr>
        <p:grpSpPr>
          <a:xfrm>
            <a:off x="1358132" y="1754971"/>
            <a:ext cx="1416685" cy="1294130"/>
            <a:chOff x="1358132" y="1754971"/>
            <a:chExt cx="1416685" cy="1294130"/>
          </a:xfrm>
        </p:grpSpPr>
        <p:sp>
          <p:nvSpPr>
            <p:cNvPr id="6" name="object 6"/>
            <p:cNvSpPr/>
            <p:nvPr/>
          </p:nvSpPr>
          <p:spPr>
            <a:xfrm>
              <a:off x="1358132" y="1756730"/>
              <a:ext cx="1324610" cy="1281430"/>
            </a:xfrm>
            <a:custGeom>
              <a:avLst/>
              <a:gdLst/>
              <a:ahLst/>
              <a:cxnLst/>
              <a:rect l="l" t="t" r="r" b="b"/>
              <a:pathLst>
                <a:path w="1324610" h="1281430">
                  <a:moveTo>
                    <a:pt x="743777" y="0"/>
                  </a:moveTo>
                  <a:lnTo>
                    <a:pt x="699490" y="799"/>
                  </a:lnTo>
                  <a:lnTo>
                    <a:pt x="654680" y="5566"/>
                  </a:lnTo>
                  <a:lnTo>
                    <a:pt x="607790" y="14290"/>
                  </a:lnTo>
                  <a:lnTo>
                    <a:pt x="561563" y="26135"/>
                  </a:lnTo>
                  <a:lnTo>
                    <a:pt x="516143" y="40957"/>
                  </a:lnTo>
                  <a:lnTo>
                    <a:pt x="471676" y="58612"/>
                  </a:lnTo>
                  <a:lnTo>
                    <a:pt x="428307" y="78957"/>
                  </a:lnTo>
                  <a:lnTo>
                    <a:pt x="386181" y="101847"/>
                  </a:lnTo>
                  <a:lnTo>
                    <a:pt x="345444" y="127139"/>
                  </a:lnTo>
                  <a:lnTo>
                    <a:pt x="306239" y="154688"/>
                  </a:lnTo>
                  <a:lnTo>
                    <a:pt x="268713" y="184351"/>
                  </a:lnTo>
                  <a:lnTo>
                    <a:pt x="233010" y="215984"/>
                  </a:lnTo>
                  <a:lnTo>
                    <a:pt x="199275" y="249443"/>
                  </a:lnTo>
                  <a:lnTo>
                    <a:pt x="167654" y="284584"/>
                  </a:lnTo>
                  <a:lnTo>
                    <a:pt x="138291" y="321263"/>
                  </a:lnTo>
                  <a:lnTo>
                    <a:pt x="111332" y="359337"/>
                  </a:lnTo>
                  <a:lnTo>
                    <a:pt x="86921" y="398661"/>
                  </a:lnTo>
                  <a:lnTo>
                    <a:pt x="65205" y="439092"/>
                  </a:lnTo>
                  <a:lnTo>
                    <a:pt x="46326" y="480485"/>
                  </a:lnTo>
                  <a:lnTo>
                    <a:pt x="30432" y="522698"/>
                  </a:lnTo>
                  <a:lnTo>
                    <a:pt x="17667" y="565585"/>
                  </a:lnTo>
                  <a:lnTo>
                    <a:pt x="8176" y="609003"/>
                  </a:lnTo>
                  <a:lnTo>
                    <a:pt x="2103" y="652809"/>
                  </a:lnTo>
                  <a:lnTo>
                    <a:pt x="0" y="694568"/>
                  </a:lnTo>
                  <a:lnTo>
                    <a:pt x="1842" y="735864"/>
                  </a:lnTo>
                  <a:lnTo>
                    <a:pt x="7501" y="776575"/>
                  </a:lnTo>
                  <a:lnTo>
                    <a:pt x="16849" y="816580"/>
                  </a:lnTo>
                  <a:lnTo>
                    <a:pt x="29757" y="855757"/>
                  </a:lnTo>
                  <a:lnTo>
                    <a:pt x="46094" y="893988"/>
                  </a:lnTo>
                  <a:lnTo>
                    <a:pt x="65734" y="931149"/>
                  </a:lnTo>
                  <a:lnTo>
                    <a:pt x="88546" y="967121"/>
                  </a:lnTo>
                  <a:lnTo>
                    <a:pt x="114401" y="1001783"/>
                  </a:lnTo>
                  <a:lnTo>
                    <a:pt x="143172" y="1035013"/>
                  </a:lnTo>
                  <a:lnTo>
                    <a:pt x="174728" y="1066691"/>
                  </a:lnTo>
                  <a:lnTo>
                    <a:pt x="208941" y="1096695"/>
                  </a:lnTo>
                  <a:lnTo>
                    <a:pt x="245683" y="1124906"/>
                  </a:lnTo>
                  <a:lnTo>
                    <a:pt x="284823" y="1151201"/>
                  </a:lnTo>
                  <a:lnTo>
                    <a:pt x="326233" y="1175461"/>
                  </a:lnTo>
                  <a:lnTo>
                    <a:pt x="369785" y="1197564"/>
                  </a:lnTo>
                  <a:lnTo>
                    <a:pt x="415349" y="1217389"/>
                  </a:lnTo>
                  <a:lnTo>
                    <a:pt x="462796" y="1234816"/>
                  </a:lnTo>
                  <a:lnTo>
                    <a:pt x="511998" y="1249723"/>
                  </a:lnTo>
                  <a:lnTo>
                    <a:pt x="562825" y="1261990"/>
                  </a:lnTo>
                  <a:lnTo>
                    <a:pt x="615149" y="1271495"/>
                  </a:lnTo>
                  <a:lnTo>
                    <a:pt x="668841" y="1278119"/>
                  </a:lnTo>
                  <a:lnTo>
                    <a:pt x="718076" y="1281142"/>
                  </a:lnTo>
                  <a:lnTo>
                    <a:pt x="766107" y="1280851"/>
                  </a:lnTo>
                  <a:lnTo>
                    <a:pt x="812836" y="1277341"/>
                  </a:lnTo>
                  <a:lnTo>
                    <a:pt x="858167" y="1270710"/>
                  </a:lnTo>
                  <a:lnTo>
                    <a:pt x="902003" y="1261052"/>
                  </a:lnTo>
                  <a:lnTo>
                    <a:pt x="944245" y="1248466"/>
                  </a:lnTo>
                  <a:lnTo>
                    <a:pt x="984798" y="1233046"/>
                  </a:lnTo>
                  <a:lnTo>
                    <a:pt x="1023563" y="1214890"/>
                  </a:lnTo>
                  <a:lnTo>
                    <a:pt x="1060444" y="1194094"/>
                  </a:lnTo>
                  <a:lnTo>
                    <a:pt x="1095343" y="1170754"/>
                  </a:lnTo>
                  <a:lnTo>
                    <a:pt x="1128163" y="1144967"/>
                  </a:lnTo>
                  <a:lnTo>
                    <a:pt x="1158807" y="1116829"/>
                  </a:lnTo>
                  <a:lnTo>
                    <a:pt x="1187177" y="1086436"/>
                  </a:lnTo>
                  <a:lnTo>
                    <a:pt x="1213178" y="1053885"/>
                  </a:lnTo>
                  <a:lnTo>
                    <a:pt x="1236710" y="1019273"/>
                  </a:lnTo>
                  <a:lnTo>
                    <a:pt x="1257678" y="982695"/>
                  </a:lnTo>
                  <a:lnTo>
                    <a:pt x="1275983" y="944248"/>
                  </a:lnTo>
                  <a:lnTo>
                    <a:pt x="1291529" y="904029"/>
                  </a:lnTo>
                  <a:lnTo>
                    <a:pt x="1304219" y="862134"/>
                  </a:lnTo>
                  <a:lnTo>
                    <a:pt x="1313955" y="818658"/>
                  </a:lnTo>
                  <a:lnTo>
                    <a:pt x="1320640" y="773700"/>
                  </a:lnTo>
                  <a:lnTo>
                    <a:pt x="1324177" y="727355"/>
                  </a:lnTo>
                  <a:lnTo>
                    <a:pt x="1324468" y="679719"/>
                  </a:lnTo>
                  <a:lnTo>
                    <a:pt x="1321418" y="630888"/>
                  </a:lnTo>
                  <a:lnTo>
                    <a:pt x="1314638" y="577737"/>
                  </a:lnTo>
                  <a:lnTo>
                    <a:pt x="1304758" y="526135"/>
                  </a:lnTo>
                  <a:lnTo>
                    <a:pt x="1291907" y="476202"/>
                  </a:lnTo>
                  <a:lnTo>
                    <a:pt x="1276214" y="428061"/>
                  </a:lnTo>
                  <a:lnTo>
                    <a:pt x="1257808" y="381831"/>
                  </a:lnTo>
                  <a:lnTo>
                    <a:pt x="1236817" y="337634"/>
                  </a:lnTo>
                  <a:lnTo>
                    <a:pt x="1213371" y="295590"/>
                  </a:lnTo>
                  <a:lnTo>
                    <a:pt x="1187598" y="255821"/>
                  </a:lnTo>
                  <a:lnTo>
                    <a:pt x="1159628" y="218447"/>
                  </a:lnTo>
                  <a:lnTo>
                    <a:pt x="1129589" y="183589"/>
                  </a:lnTo>
                  <a:lnTo>
                    <a:pt x="1097610" y="151368"/>
                  </a:lnTo>
                  <a:lnTo>
                    <a:pt x="1063820" y="121905"/>
                  </a:lnTo>
                  <a:lnTo>
                    <a:pt x="1028349" y="95322"/>
                  </a:lnTo>
                  <a:lnTo>
                    <a:pt x="991324" y="71738"/>
                  </a:lnTo>
                  <a:lnTo>
                    <a:pt x="952874" y="51274"/>
                  </a:lnTo>
                  <a:lnTo>
                    <a:pt x="913130" y="34053"/>
                  </a:lnTo>
                  <a:lnTo>
                    <a:pt x="872219" y="20193"/>
                  </a:lnTo>
                  <a:lnTo>
                    <a:pt x="830271" y="9817"/>
                  </a:lnTo>
                  <a:lnTo>
                    <a:pt x="787414" y="3046"/>
                  </a:lnTo>
                  <a:lnTo>
                    <a:pt x="743777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7"/>
            <p:cNvSpPr/>
            <p:nvPr/>
          </p:nvSpPr>
          <p:spPr>
            <a:xfrm>
              <a:off x="1442683" y="1761321"/>
              <a:ext cx="1324610" cy="1281430"/>
            </a:xfrm>
            <a:custGeom>
              <a:avLst/>
              <a:gdLst/>
              <a:ahLst/>
              <a:cxnLst/>
              <a:rect l="l" t="t" r="r" b="b"/>
              <a:pathLst>
                <a:path w="1324610" h="1281430">
                  <a:moveTo>
                    <a:pt x="1321418" y="630888"/>
                  </a:moveTo>
                  <a:lnTo>
                    <a:pt x="1324468" y="679719"/>
                  </a:lnTo>
                  <a:lnTo>
                    <a:pt x="1324177" y="727355"/>
                  </a:lnTo>
                  <a:lnTo>
                    <a:pt x="1320640" y="773700"/>
                  </a:lnTo>
                  <a:lnTo>
                    <a:pt x="1313955" y="818658"/>
                  </a:lnTo>
                  <a:lnTo>
                    <a:pt x="1304219" y="862134"/>
                  </a:lnTo>
                  <a:lnTo>
                    <a:pt x="1291529" y="904029"/>
                  </a:lnTo>
                  <a:lnTo>
                    <a:pt x="1275983" y="944248"/>
                  </a:lnTo>
                  <a:lnTo>
                    <a:pt x="1257678" y="982695"/>
                  </a:lnTo>
                  <a:lnTo>
                    <a:pt x="1236710" y="1019273"/>
                  </a:lnTo>
                  <a:lnTo>
                    <a:pt x="1213178" y="1053885"/>
                  </a:lnTo>
                  <a:lnTo>
                    <a:pt x="1187177" y="1086436"/>
                  </a:lnTo>
                  <a:lnTo>
                    <a:pt x="1158807" y="1116829"/>
                  </a:lnTo>
                  <a:lnTo>
                    <a:pt x="1128163" y="1144967"/>
                  </a:lnTo>
                  <a:lnTo>
                    <a:pt x="1095343" y="1170754"/>
                  </a:lnTo>
                  <a:lnTo>
                    <a:pt x="1060444" y="1194094"/>
                  </a:lnTo>
                  <a:lnTo>
                    <a:pt x="1023563" y="1214890"/>
                  </a:lnTo>
                  <a:lnTo>
                    <a:pt x="984798" y="1233046"/>
                  </a:lnTo>
                  <a:lnTo>
                    <a:pt x="944245" y="1248466"/>
                  </a:lnTo>
                  <a:lnTo>
                    <a:pt x="902003" y="1261052"/>
                  </a:lnTo>
                  <a:lnTo>
                    <a:pt x="858167" y="1270710"/>
                  </a:lnTo>
                  <a:lnTo>
                    <a:pt x="812836" y="1277341"/>
                  </a:lnTo>
                  <a:lnTo>
                    <a:pt x="766107" y="1280851"/>
                  </a:lnTo>
                  <a:lnTo>
                    <a:pt x="718076" y="1281142"/>
                  </a:lnTo>
                  <a:lnTo>
                    <a:pt x="668841" y="1278119"/>
                  </a:lnTo>
                  <a:lnTo>
                    <a:pt x="615149" y="1271495"/>
                  </a:lnTo>
                  <a:lnTo>
                    <a:pt x="562825" y="1261990"/>
                  </a:lnTo>
                  <a:lnTo>
                    <a:pt x="511998" y="1249723"/>
                  </a:lnTo>
                  <a:lnTo>
                    <a:pt x="462796" y="1234816"/>
                  </a:lnTo>
                  <a:lnTo>
                    <a:pt x="415349" y="1217389"/>
                  </a:lnTo>
                  <a:lnTo>
                    <a:pt x="369785" y="1197564"/>
                  </a:lnTo>
                  <a:lnTo>
                    <a:pt x="326233" y="1175461"/>
                  </a:lnTo>
                  <a:lnTo>
                    <a:pt x="284823" y="1151201"/>
                  </a:lnTo>
                  <a:lnTo>
                    <a:pt x="245683" y="1124906"/>
                  </a:lnTo>
                  <a:lnTo>
                    <a:pt x="208941" y="1096695"/>
                  </a:lnTo>
                  <a:lnTo>
                    <a:pt x="174728" y="1066691"/>
                  </a:lnTo>
                  <a:lnTo>
                    <a:pt x="143172" y="1035013"/>
                  </a:lnTo>
                  <a:lnTo>
                    <a:pt x="114401" y="1001783"/>
                  </a:lnTo>
                  <a:lnTo>
                    <a:pt x="88546" y="967121"/>
                  </a:lnTo>
                  <a:lnTo>
                    <a:pt x="65734" y="931149"/>
                  </a:lnTo>
                  <a:lnTo>
                    <a:pt x="46094" y="893988"/>
                  </a:lnTo>
                  <a:lnTo>
                    <a:pt x="29757" y="855757"/>
                  </a:lnTo>
                  <a:lnTo>
                    <a:pt x="16849" y="816580"/>
                  </a:lnTo>
                  <a:lnTo>
                    <a:pt x="7501" y="776575"/>
                  </a:lnTo>
                  <a:lnTo>
                    <a:pt x="1842" y="735864"/>
                  </a:lnTo>
                  <a:lnTo>
                    <a:pt x="0" y="694568"/>
                  </a:lnTo>
                  <a:lnTo>
                    <a:pt x="2103" y="652809"/>
                  </a:lnTo>
                  <a:lnTo>
                    <a:pt x="8176" y="609003"/>
                  </a:lnTo>
                  <a:lnTo>
                    <a:pt x="17667" y="565585"/>
                  </a:lnTo>
                  <a:lnTo>
                    <a:pt x="30432" y="522698"/>
                  </a:lnTo>
                  <a:lnTo>
                    <a:pt x="46326" y="480485"/>
                  </a:lnTo>
                  <a:lnTo>
                    <a:pt x="65205" y="439092"/>
                  </a:lnTo>
                  <a:lnTo>
                    <a:pt x="86921" y="398661"/>
                  </a:lnTo>
                  <a:lnTo>
                    <a:pt x="111332" y="359337"/>
                  </a:lnTo>
                  <a:lnTo>
                    <a:pt x="138291" y="321263"/>
                  </a:lnTo>
                  <a:lnTo>
                    <a:pt x="167654" y="284584"/>
                  </a:lnTo>
                  <a:lnTo>
                    <a:pt x="199275" y="249443"/>
                  </a:lnTo>
                  <a:lnTo>
                    <a:pt x="233010" y="215984"/>
                  </a:lnTo>
                  <a:lnTo>
                    <a:pt x="268713" y="184351"/>
                  </a:lnTo>
                  <a:lnTo>
                    <a:pt x="306239" y="154688"/>
                  </a:lnTo>
                  <a:lnTo>
                    <a:pt x="345444" y="127139"/>
                  </a:lnTo>
                  <a:lnTo>
                    <a:pt x="386181" y="101847"/>
                  </a:lnTo>
                  <a:lnTo>
                    <a:pt x="428307" y="78957"/>
                  </a:lnTo>
                  <a:lnTo>
                    <a:pt x="471676" y="58612"/>
                  </a:lnTo>
                  <a:lnTo>
                    <a:pt x="516143" y="40957"/>
                  </a:lnTo>
                  <a:lnTo>
                    <a:pt x="561563" y="26135"/>
                  </a:lnTo>
                  <a:lnTo>
                    <a:pt x="607790" y="14290"/>
                  </a:lnTo>
                  <a:lnTo>
                    <a:pt x="654680" y="5566"/>
                  </a:lnTo>
                  <a:lnTo>
                    <a:pt x="699490" y="799"/>
                  </a:lnTo>
                  <a:lnTo>
                    <a:pt x="743777" y="0"/>
                  </a:lnTo>
                  <a:lnTo>
                    <a:pt x="787414" y="3046"/>
                  </a:lnTo>
                  <a:lnTo>
                    <a:pt x="830271" y="9817"/>
                  </a:lnTo>
                  <a:lnTo>
                    <a:pt x="872219" y="20193"/>
                  </a:lnTo>
                  <a:lnTo>
                    <a:pt x="913130" y="34053"/>
                  </a:lnTo>
                  <a:lnTo>
                    <a:pt x="952874" y="51274"/>
                  </a:lnTo>
                  <a:lnTo>
                    <a:pt x="991324" y="71738"/>
                  </a:lnTo>
                  <a:lnTo>
                    <a:pt x="1028349" y="95322"/>
                  </a:lnTo>
                  <a:lnTo>
                    <a:pt x="1063820" y="121905"/>
                  </a:lnTo>
                  <a:lnTo>
                    <a:pt x="1097610" y="151368"/>
                  </a:lnTo>
                  <a:lnTo>
                    <a:pt x="1129589" y="183589"/>
                  </a:lnTo>
                  <a:lnTo>
                    <a:pt x="1159628" y="218447"/>
                  </a:lnTo>
                  <a:lnTo>
                    <a:pt x="1187598" y="255821"/>
                  </a:lnTo>
                  <a:lnTo>
                    <a:pt x="1213371" y="295590"/>
                  </a:lnTo>
                  <a:lnTo>
                    <a:pt x="1236817" y="337634"/>
                  </a:lnTo>
                  <a:lnTo>
                    <a:pt x="1257808" y="381831"/>
                  </a:lnTo>
                  <a:lnTo>
                    <a:pt x="1276214" y="428061"/>
                  </a:lnTo>
                  <a:lnTo>
                    <a:pt x="1291907" y="476202"/>
                  </a:lnTo>
                  <a:lnTo>
                    <a:pt x="1304758" y="526135"/>
                  </a:lnTo>
                  <a:lnTo>
                    <a:pt x="1314638" y="577737"/>
                  </a:lnTo>
                  <a:lnTo>
                    <a:pt x="1321418" y="630888"/>
                  </a:lnTo>
                  <a:close/>
                </a:path>
              </a:pathLst>
            </a:custGeom>
            <a:ln w="12700">
              <a:solidFill>
                <a:srgbClr val="202124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68516" y="2514851"/>
              <a:ext cx="172237" cy="10039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249331" y="2532326"/>
              <a:ext cx="404495" cy="326390"/>
            </a:xfrm>
            <a:custGeom>
              <a:avLst/>
              <a:gdLst/>
              <a:ahLst/>
              <a:cxnLst/>
              <a:rect l="l" t="t" r="r" b="b"/>
              <a:pathLst>
                <a:path w="404494" h="326389">
                  <a:moveTo>
                    <a:pt x="404088" y="0"/>
                  </a:moveTo>
                  <a:lnTo>
                    <a:pt x="34226" y="0"/>
                  </a:lnTo>
                  <a:lnTo>
                    <a:pt x="20922" y="2695"/>
                  </a:lnTo>
                  <a:lnTo>
                    <a:pt x="10040" y="10040"/>
                  </a:lnTo>
                  <a:lnTo>
                    <a:pt x="2695" y="20922"/>
                  </a:lnTo>
                  <a:lnTo>
                    <a:pt x="0" y="34226"/>
                  </a:lnTo>
                  <a:lnTo>
                    <a:pt x="0" y="325856"/>
                  </a:lnTo>
                  <a:lnTo>
                    <a:pt x="182829" y="325754"/>
                  </a:lnTo>
                  <a:lnTo>
                    <a:pt x="178803" y="315010"/>
                  </a:lnTo>
                  <a:lnTo>
                    <a:pt x="179095" y="308940"/>
                  </a:lnTo>
                  <a:lnTo>
                    <a:pt x="197878" y="221526"/>
                  </a:lnTo>
                  <a:lnTo>
                    <a:pt x="196164" y="220243"/>
                  </a:lnTo>
                  <a:lnTo>
                    <a:pt x="181412" y="206197"/>
                  </a:lnTo>
                  <a:lnTo>
                    <a:pt x="170651" y="189299"/>
                  </a:lnTo>
                  <a:lnTo>
                    <a:pt x="164254" y="170287"/>
                  </a:lnTo>
                  <a:lnTo>
                    <a:pt x="162598" y="149898"/>
                  </a:lnTo>
                  <a:lnTo>
                    <a:pt x="169585" y="120004"/>
                  </a:lnTo>
                  <a:lnTo>
                    <a:pt x="186466" y="95137"/>
                  </a:lnTo>
                  <a:lnTo>
                    <a:pt x="210916" y="77673"/>
                  </a:lnTo>
                  <a:lnTo>
                    <a:pt x="240614" y="69989"/>
                  </a:lnTo>
                  <a:lnTo>
                    <a:pt x="247497" y="69557"/>
                  </a:lnTo>
                  <a:lnTo>
                    <a:pt x="254279" y="69964"/>
                  </a:lnTo>
                  <a:lnTo>
                    <a:pt x="291323" y="83146"/>
                  </a:lnTo>
                  <a:lnTo>
                    <a:pt x="322289" y="119435"/>
                  </a:lnTo>
                  <a:lnTo>
                    <a:pt x="329501" y="153314"/>
                  </a:lnTo>
                  <a:lnTo>
                    <a:pt x="328550" y="165882"/>
                  </a:lnTo>
                  <a:lnTo>
                    <a:pt x="310627" y="206188"/>
                  </a:lnTo>
                  <a:lnTo>
                    <a:pt x="294157" y="221526"/>
                  </a:lnTo>
                  <a:lnTo>
                    <a:pt x="313321" y="312051"/>
                  </a:lnTo>
                  <a:lnTo>
                    <a:pt x="349321" y="299401"/>
                  </a:lnTo>
                  <a:lnTo>
                    <a:pt x="378288" y="270206"/>
                  </a:lnTo>
                  <a:lnTo>
                    <a:pt x="397273" y="233270"/>
                  </a:lnTo>
                  <a:lnTo>
                    <a:pt x="404088" y="190779"/>
                  </a:lnTo>
                  <a:lnTo>
                    <a:pt x="404088" y="0"/>
                  </a:lnTo>
                  <a:close/>
                </a:path>
              </a:pathLst>
            </a:custGeom>
            <a:solidFill>
              <a:srgbClr val="DF6A57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45292" y="2635653"/>
              <a:ext cx="100152" cy="19804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452664" y="1935365"/>
              <a:ext cx="1226820" cy="563880"/>
            </a:xfrm>
            <a:custGeom>
              <a:avLst/>
              <a:gdLst/>
              <a:ahLst/>
              <a:cxnLst/>
              <a:rect l="l" t="t" r="r" b="b"/>
              <a:pathLst>
                <a:path w="1226820" h="563880">
                  <a:moveTo>
                    <a:pt x="1015961" y="0"/>
                  </a:moveTo>
                  <a:lnTo>
                    <a:pt x="39077" y="0"/>
                  </a:lnTo>
                  <a:lnTo>
                    <a:pt x="23876" y="3073"/>
                  </a:lnTo>
                  <a:lnTo>
                    <a:pt x="11455" y="11455"/>
                  </a:lnTo>
                  <a:lnTo>
                    <a:pt x="3073" y="23888"/>
                  </a:lnTo>
                  <a:lnTo>
                    <a:pt x="0" y="39090"/>
                  </a:lnTo>
                  <a:lnTo>
                    <a:pt x="0" y="151168"/>
                  </a:lnTo>
                  <a:lnTo>
                    <a:pt x="902995" y="151168"/>
                  </a:lnTo>
                  <a:lnTo>
                    <a:pt x="994486" y="150202"/>
                  </a:lnTo>
                  <a:lnTo>
                    <a:pt x="1003490" y="139750"/>
                  </a:lnTo>
                  <a:lnTo>
                    <a:pt x="1010246" y="127685"/>
                  </a:lnTo>
                  <a:lnTo>
                    <a:pt x="1014488" y="114388"/>
                  </a:lnTo>
                  <a:lnTo>
                    <a:pt x="1015961" y="100177"/>
                  </a:lnTo>
                  <a:lnTo>
                    <a:pt x="1015961" y="0"/>
                  </a:lnTo>
                  <a:close/>
                </a:path>
                <a:path w="1226820" h="563880">
                  <a:moveTo>
                    <a:pt x="1226273" y="466559"/>
                  </a:moveTo>
                  <a:lnTo>
                    <a:pt x="1219847" y="415759"/>
                  </a:lnTo>
                  <a:lnTo>
                    <a:pt x="1201712" y="370090"/>
                  </a:lnTo>
                  <a:lnTo>
                    <a:pt x="1178725" y="338404"/>
                  </a:lnTo>
                  <a:lnTo>
                    <a:pt x="1137246" y="301421"/>
                  </a:lnTo>
                  <a:lnTo>
                    <a:pt x="1094359" y="282117"/>
                  </a:lnTo>
                  <a:lnTo>
                    <a:pt x="1046657" y="275272"/>
                  </a:lnTo>
                  <a:lnTo>
                    <a:pt x="998956" y="282117"/>
                  </a:lnTo>
                  <a:lnTo>
                    <a:pt x="956068" y="301421"/>
                  </a:lnTo>
                  <a:lnTo>
                    <a:pt x="919708" y="331355"/>
                  </a:lnTo>
                  <a:lnTo>
                    <a:pt x="891603" y="370090"/>
                  </a:lnTo>
                  <a:lnTo>
                    <a:pt x="873467" y="415759"/>
                  </a:lnTo>
                  <a:lnTo>
                    <a:pt x="867041" y="466559"/>
                  </a:lnTo>
                  <a:lnTo>
                    <a:pt x="867041" y="563575"/>
                  </a:lnTo>
                  <a:lnTo>
                    <a:pt x="929297" y="563575"/>
                  </a:lnTo>
                  <a:lnTo>
                    <a:pt x="929297" y="473824"/>
                  </a:lnTo>
                  <a:lnTo>
                    <a:pt x="938530" y="421157"/>
                  </a:lnTo>
                  <a:lnTo>
                    <a:pt x="963714" y="378104"/>
                  </a:lnTo>
                  <a:lnTo>
                    <a:pt x="1001026" y="349059"/>
                  </a:lnTo>
                  <a:lnTo>
                    <a:pt x="1046657" y="338404"/>
                  </a:lnTo>
                  <a:lnTo>
                    <a:pt x="1053871" y="338404"/>
                  </a:lnTo>
                  <a:lnTo>
                    <a:pt x="1105877" y="356984"/>
                  </a:lnTo>
                  <a:lnTo>
                    <a:pt x="1136396" y="386676"/>
                  </a:lnTo>
                  <a:lnTo>
                    <a:pt x="1156665" y="426643"/>
                  </a:lnTo>
                  <a:lnTo>
                    <a:pt x="1164018" y="473824"/>
                  </a:lnTo>
                  <a:lnTo>
                    <a:pt x="1164018" y="563575"/>
                  </a:lnTo>
                  <a:lnTo>
                    <a:pt x="1226273" y="563575"/>
                  </a:lnTo>
                  <a:lnTo>
                    <a:pt x="1226273" y="46655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15373" y="2307155"/>
              <a:ext cx="167919" cy="191782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452660" y="2119748"/>
              <a:ext cx="919480" cy="145415"/>
            </a:xfrm>
            <a:custGeom>
              <a:avLst/>
              <a:gdLst/>
              <a:ahLst/>
              <a:cxnLst/>
              <a:rect l="l" t="t" r="r" b="b"/>
              <a:pathLst>
                <a:path w="919480" h="145414">
                  <a:moveTo>
                    <a:pt x="919289" y="0"/>
                  </a:moveTo>
                  <a:lnTo>
                    <a:pt x="903185" y="165"/>
                  </a:lnTo>
                  <a:lnTo>
                    <a:pt x="0" y="165"/>
                  </a:lnTo>
                  <a:lnTo>
                    <a:pt x="0" y="145173"/>
                  </a:lnTo>
                  <a:lnTo>
                    <a:pt x="777417" y="145173"/>
                  </a:lnTo>
                  <a:lnTo>
                    <a:pt x="784593" y="130881"/>
                  </a:lnTo>
                  <a:lnTo>
                    <a:pt x="792530" y="116941"/>
                  </a:lnTo>
                  <a:lnTo>
                    <a:pt x="818364" y="80256"/>
                  </a:lnTo>
                  <a:lnTo>
                    <a:pt x="848456" y="48336"/>
                  </a:lnTo>
                  <a:lnTo>
                    <a:pt x="882275" y="21483"/>
                  </a:lnTo>
                  <a:lnTo>
                    <a:pt x="919289" y="0"/>
                  </a:lnTo>
                  <a:close/>
                </a:path>
              </a:pathLst>
            </a:custGeom>
            <a:solidFill>
              <a:srgbClr val="ACB7B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" name="object 14"/>
            <p:cNvSpPr/>
            <p:nvPr/>
          </p:nvSpPr>
          <p:spPr>
            <a:xfrm>
              <a:off x="1452662" y="2298320"/>
              <a:ext cx="763905" cy="416559"/>
            </a:xfrm>
            <a:custGeom>
              <a:avLst/>
              <a:gdLst/>
              <a:ahLst/>
              <a:cxnLst/>
              <a:rect l="l" t="t" r="r" b="b"/>
              <a:pathLst>
                <a:path w="763905" h="416560">
                  <a:moveTo>
                    <a:pt x="763892" y="0"/>
                  </a:moveTo>
                  <a:lnTo>
                    <a:pt x="0" y="0"/>
                  </a:lnTo>
                  <a:lnTo>
                    <a:pt x="110" y="377710"/>
                  </a:lnTo>
                  <a:lnTo>
                    <a:pt x="3075" y="392366"/>
                  </a:lnTo>
                  <a:lnTo>
                    <a:pt x="11456" y="404798"/>
                  </a:lnTo>
                  <a:lnTo>
                    <a:pt x="23879" y="413188"/>
                  </a:lnTo>
                  <a:lnTo>
                    <a:pt x="39077" y="416267"/>
                  </a:lnTo>
                  <a:lnTo>
                    <a:pt x="603808" y="416267"/>
                  </a:lnTo>
                  <a:lnTo>
                    <a:pt x="633057" y="400918"/>
                  </a:lnTo>
                  <a:lnTo>
                    <a:pt x="656035" y="377710"/>
                  </a:lnTo>
                  <a:lnTo>
                    <a:pt x="670083" y="350316"/>
                  </a:lnTo>
                  <a:lnTo>
                    <a:pt x="132181" y="350316"/>
                  </a:lnTo>
                  <a:lnTo>
                    <a:pt x="112837" y="346402"/>
                  </a:lnTo>
                  <a:lnTo>
                    <a:pt x="97027" y="335734"/>
                  </a:lnTo>
                  <a:lnTo>
                    <a:pt x="86361" y="319927"/>
                  </a:lnTo>
                  <a:lnTo>
                    <a:pt x="82448" y="300596"/>
                  </a:lnTo>
                  <a:lnTo>
                    <a:pt x="82448" y="232879"/>
                  </a:lnTo>
                  <a:lnTo>
                    <a:pt x="86361" y="213534"/>
                  </a:lnTo>
                  <a:lnTo>
                    <a:pt x="97027" y="197719"/>
                  </a:lnTo>
                  <a:lnTo>
                    <a:pt x="112837" y="187049"/>
                  </a:lnTo>
                  <a:lnTo>
                    <a:pt x="132181" y="183134"/>
                  </a:lnTo>
                  <a:lnTo>
                    <a:pt x="702493" y="183134"/>
                  </a:lnTo>
                  <a:lnTo>
                    <a:pt x="704573" y="179450"/>
                  </a:lnTo>
                  <a:lnTo>
                    <a:pt x="733959" y="145464"/>
                  </a:lnTo>
                  <a:lnTo>
                    <a:pt x="740944" y="133181"/>
                  </a:lnTo>
                  <a:lnTo>
                    <a:pt x="745313" y="119770"/>
                  </a:lnTo>
                  <a:lnTo>
                    <a:pt x="746823" y="105587"/>
                  </a:lnTo>
                  <a:lnTo>
                    <a:pt x="746823" y="103593"/>
                  </a:lnTo>
                  <a:lnTo>
                    <a:pt x="747906" y="77073"/>
                  </a:lnTo>
                  <a:lnTo>
                    <a:pt x="751133" y="50882"/>
                  </a:lnTo>
                  <a:lnTo>
                    <a:pt x="756472" y="25148"/>
                  </a:lnTo>
                  <a:lnTo>
                    <a:pt x="763892" y="0"/>
                  </a:lnTo>
                  <a:close/>
                </a:path>
                <a:path w="763905" h="416560">
                  <a:moveTo>
                    <a:pt x="702493" y="183134"/>
                  </a:moveTo>
                  <a:lnTo>
                    <a:pt x="271754" y="183134"/>
                  </a:lnTo>
                  <a:lnTo>
                    <a:pt x="291098" y="187049"/>
                  </a:lnTo>
                  <a:lnTo>
                    <a:pt x="306908" y="197719"/>
                  </a:lnTo>
                  <a:lnTo>
                    <a:pt x="317574" y="213534"/>
                  </a:lnTo>
                  <a:lnTo>
                    <a:pt x="321487" y="232879"/>
                  </a:lnTo>
                  <a:lnTo>
                    <a:pt x="321487" y="300596"/>
                  </a:lnTo>
                  <a:lnTo>
                    <a:pt x="317574" y="319927"/>
                  </a:lnTo>
                  <a:lnTo>
                    <a:pt x="306908" y="335734"/>
                  </a:lnTo>
                  <a:lnTo>
                    <a:pt x="291098" y="346402"/>
                  </a:lnTo>
                  <a:lnTo>
                    <a:pt x="271754" y="350316"/>
                  </a:lnTo>
                  <a:lnTo>
                    <a:pt x="670083" y="350316"/>
                  </a:lnTo>
                  <a:lnTo>
                    <a:pt x="671058" y="348416"/>
                  </a:lnTo>
                  <a:lnTo>
                    <a:pt x="676440" y="314807"/>
                  </a:lnTo>
                  <a:lnTo>
                    <a:pt x="676440" y="268224"/>
                  </a:lnTo>
                  <a:lnTo>
                    <a:pt x="679798" y="236126"/>
                  </a:lnTo>
                  <a:lnTo>
                    <a:pt x="689408" y="206303"/>
                  </a:lnTo>
                  <a:lnTo>
                    <a:pt x="702493" y="18313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47151" y="1935354"/>
              <a:ext cx="136867" cy="150202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230078" y="2117512"/>
              <a:ext cx="354330" cy="147955"/>
            </a:xfrm>
            <a:custGeom>
              <a:avLst/>
              <a:gdLst/>
              <a:ahLst/>
              <a:cxnLst/>
              <a:rect l="l" t="t" r="r" b="b"/>
              <a:pathLst>
                <a:path w="354330" h="147955">
                  <a:moveTo>
                    <a:pt x="353948" y="0"/>
                  </a:moveTo>
                  <a:lnTo>
                    <a:pt x="141871" y="2235"/>
                  </a:lnTo>
                  <a:lnTo>
                    <a:pt x="104858" y="23718"/>
                  </a:lnTo>
                  <a:lnTo>
                    <a:pt x="71039" y="50571"/>
                  </a:lnTo>
                  <a:lnTo>
                    <a:pt x="40946" y="82491"/>
                  </a:lnTo>
                  <a:lnTo>
                    <a:pt x="15112" y="119176"/>
                  </a:lnTo>
                  <a:lnTo>
                    <a:pt x="0" y="147408"/>
                  </a:lnTo>
                  <a:lnTo>
                    <a:pt x="100533" y="147408"/>
                  </a:lnTo>
                  <a:lnTo>
                    <a:pt x="133694" y="111220"/>
                  </a:lnTo>
                  <a:lnTo>
                    <a:pt x="173782" y="83573"/>
                  </a:lnTo>
                  <a:lnTo>
                    <a:pt x="219424" y="65921"/>
                  </a:lnTo>
                  <a:lnTo>
                    <a:pt x="269252" y="59715"/>
                  </a:lnTo>
                  <a:lnTo>
                    <a:pt x="291526" y="60937"/>
                  </a:lnTo>
                  <a:lnTo>
                    <a:pt x="313143" y="64522"/>
                  </a:lnTo>
                  <a:lnTo>
                    <a:pt x="333989" y="70345"/>
                  </a:lnTo>
                  <a:lnTo>
                    <a:pt x="353948" y="78282"/>
                  </a:lnTo>
                  <a:lnTo>
                    <a:pt x="353948" y="0"/>
                  </a:lnTo>
                  <a:close/>
                </a:path>
              </a:pathLst>
            </a:custGeom>
            <a:solidFill>
              <a:srgbClr val="909CA1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7" name="object 17"/>
            <p:cNvSpPr/>
            <p:nvPr/>
          </p:nvSpPr>
          <p:spPr>
            <a:xfrm>
              <a:off x="2056480" y="2298312"/>
              <a:ext cx="254000" cy="416559"/>
            </a:xfrm>
            <a:custGeom>
              <a:avLst/>
              <a:gdLst/>
              <a:ahLst/>
              <a:cxnLst/>
              <a:rect l="l" t="t" r="r" b="b"/>
              <a:pathLst>
                <a:path w="254000" h="416560">
                  <a:moveTo>
                    <a:pt x="253898" y="0"/>
                  </a:moveTo>
                  <a:lnTo>
                    <a:pt x="160083" y="0"/>
                  </a:lnTo>
                  <a:lnTo>
                    <a:pt x="152662" y="25150"/>
                  </a:lnTo>
                  <a:lnTo>
                    <a:pt x="147318" y="50887"/>
                  </a:lnTo>
                  <a:lnTo>
                    <a:pt x="144086" y="77079"/>
                  </a:lnTo>
                  <a:lnTo>
                    <a:pt x="143001" y="105600"/>
                  </a:lnTo>
                  <a:lnTo>
                    <a:pt x="141493" y="119777"/>
                  </a:lnTo>
                  <a:lnTo>
                    <a:pt x="137128" y="133189"/>
                  </a:lnTo>
                  <a:lnTo>
                    <a:pt x="130143" y="145475"/>
                  </a:lnTo>
                  <a:lnTo>
                    <a:pt x="100754" y="179461"/>
                  </a:lnTo>
                  <a:lnTo>
                    <a:pt x="85593" y="206311"/>
                  </a:lnTo>
                  <a:lnTo>
                    <a:pt x="75987" y="236133"/>
                  </a:lnTo>
                  <a:lnTo>
                    <a:pt x="72631" y="268236"/>
                  </a:lnTo>
                  <a:lnTo>
                    <a:pt x="72631" y="314820"/>
                  </a:lnTo>
                  <a:lnTo>
                    <a:pt x="67247" y="348423"/>
                  </a:lnTo>
                  <a:lnTo>
                    <a:pt x="52222" y="377717"/>
                  </a:lnTo>
                  <a:lnTo>
                    <a:pt x="29243" y="400923"/>
                  </a:lnTo>
                  <a:lnTo>
                    <a:pt x="0" y="416267"/>
                  </a:lnTo>
                  <a:lnTo>
                    <a:pt x="159461" y="416267"/>
                  </a:lnTo>
                  <a:lnTo>
                    <a:pt x="159461" y="268236"/>
                  </a:lnTo>
                  <a:lnTo>
                    <a:pt x="164780" y="241946"/>
                  </a:lnTo>
                  <a:lnTo>
                    <a:pt x="179281" y="220451"/>
                  </a:lnTo>
                  <a:lnTo>
                    <a:pt x="200775" y="205944"/>
                  </a:lnTo>
                  <a:lnTo>
                    <a:pt x="227075" y="200621"/>
                  </a:lnTo>
                  <a:lnTo>
                    <a:pt x="229831" y="200621"/>
                  </a:lnTo>
                  <a:lnTo>
                    <a:pt x="229831" y="103593"/>
                  </a:lnTo>
                  <a:lnTo>
                    <a:pt x="231434" y="76018"/>
                  </a:lnTo>
                  <a:lnTo>
                    <a:pt x="236112" y="49429"/>
                  </a:lnTo>
                  <a:lnTo>
                    <a:pt x="243665" y="24025"/>
                  </a:lnTo>
                  <a:lnTo>
                    <a:pt x="253898" y="0"/>
                  </a:lnTo>
                  <a:close/>
                </a:path>
              </a:pathLst>
            </a:custGeom>
            <a:solidFill>
              <a:srgbClr val="CCDFF3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8" name="object 18"/>
            <p:cNvSpPr/>
            <p:nvPr/>
          </p:nvSpPr>
          <p:spPr>
            <a:xfrm>
              <a:off x="2249332" y="2532331"/>
              <a:ext cx="492125" cy="394970"/>
            </a:xfrm>
            <a:custGeom>
              <a:avLst/>
              <a:gdLst/>
              <a:ahLst/>
              <a:cxnLst/>
              <a:rect l="l" t="t" r="r" b="b"/>
              <a:pathLst>
                <a:path w="492125" h="394969">
                  <a:moveTo>
                    <a:pt x="182905" y="325856"/>
                  </a:moveTo>
                  <a:lnTo>
                    <a:pt x="0" y="325856"/>
                  </a:lnTo>
                  <a:lnTo>
                    <a:pt x="0" y="360337"/>
                  </a:lnTo>
                  <a:lnTo>
                    <a:pt x="2693" y="373641"/>
                  </a:lnTo>
                  <a:lnTo>
                    <a:pt x="10034" y="384522"/>
                  </a:lnTo>
                  <a:lnTo>
                    <a:pt x="20911" y="391867"/>
                  </a:lnTo>
                  <a:lnTo>
                    <a:pt x="34213" y="394563"/>
                  </a:lnTo>
                  <a:lnTo>
                    <a:pt x="457809" y="394563"/>
                  </a:lnTo>
                  <a:lnTo>
                    <a:pt x="471111" y="391867"/>
                  </a:lnTo>
                  <a:lnTo>
                    <a:pt x="481988" y="384522"/>
                  </a:lnTo>
                  <a:lnTo>
                    <a:pt x="489329" y="373641"/>
                  </a:lnTo>
                  <a:lnTo>
                    <a:pt x="492023" y="360337"/>
                  </a:lnTo>
                  <a:lnTo>
                    <a:pt x="492023" y="334759"/>
                  </a:lnTo>
                  <a:lnTo>
                    <a:pt x="194284" y="334759"/>
                  </a:lnTo>
                  <a:lnTo>
                    <a:pt x="188366" y="332117"/>
                  </a:lnTo>
                  <a:lnTo>
                    <a:pt x="183769" y="326986"/>
                  </a:lnTo>
                  <a:lnTo>
                    <a:pt x="183324" y="326428"/>
                  </a:lnTo>
                  <a:lnTo>
                    <a:pt x="182905" y="325856"/>
                  </a:lnTo>
                  <a:close/>
                </a:path>
                <a:path w="492125" h="394969">
                  <a:moveTo>
                    <a:pt x="457809" y="0"/>
                  </a:moveTo>
                  <a:lnTo>
                    <a:pt x="404088" y="0"/>
                  </a:lnTo>
                  <a:lnTo>
                    <a:pt x="404088" y="190779"/>
                  </a:lnTo>
                  <a:lnTo>
                    <a:pt x="397273" y="233262"/>
                  </a:lnTo>
                  <a:lnTo>
                    <a:pt x="378288" y="270195"/>
                  </a:lnTo>
                  <a:lnTo>
                    <a:pt x="349321" y="299389"/>
                  </a:lnTo>
                  <a:lnTo>
                    <a:pt x="312559" y="318655"/>
                  </a:lnTo>
                  <a:lnTo>
                    <a:pt x="311670" y="321919"/>
                  </a:lnTo>
                  <a:lnTo>
                    <a:pt x="310070" y="324954"/>
                  </a:lnTo>
                  <a:lnTo>
                    <a:pt x="303657" y="332117"/>
                  </a:lnTo>
                  <a:lnTo>
                    <a:pt x="297751" y="334759"/>
                  </a:lnTo>
                  <a:lnTo>
                    <a:pt x="492023" y="334759"/>
                  </a:lnTo>
                  <a:lnTo>
                    <a:pt x="492023" y="34213"/>
                  </a:lnTo>
                  <a:lnTo>
                    <a:pt x="489329" y="20916"/>
                  </a:lnTo>
                  <a:lnTo>
                    <a:pt x="481988" y="10039"/>
                  </a:lnTo>
                  <a:lnTo>
                    <a:pt x="471111" y="2695"/>
                  </a:lnTo>
                  <a:lnTo>
                    <a:pt x="457809" y="0"/>
                  </a:lnTo>
                  <a:close/>
                </a:path>
              </a:pathLst>
            </a:custGeom>
            <a:solidFill>
              <a:srgbClr val="D74343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35107" y="2481460"/>
              <a:ext cx="239052" cy="167182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419263" y="1901964"/>
              <a:ext cx="1355725" cy="1058545"/>
            </a:xfrm>
            <a:custGeom>
              <a:avLst/>
              <a:gdLst/>
              <a:ahLst/>
              <a:cxnLst/>
              <a:rect l="l" t="t" r="r" b="b"/>
              <a:pathLst>
                <a:path w="1355725" h="1058545">
                  <a:moveTo>
                    <a:pt x="1159560" y="783678"/>
                  </a:moveTo>
                  <a:lnTo>
                    <a:pt x="1146937" y="739571"/>
                  </a:lnTo>
                  <a:lnTo>
                    <a:pt x="1126159" y="716940"/>
                  </a:lnTo>
                  <a:lnTo>
                    <a:pt x="1126159" y="783678"/>
                  </a:lnTo>
                  <a:lnTo>
                    <a:pt x="1124699" y="795743"/>
                  </a:lnTo>
                  <a:lnTo>
                    <a:pt x="1120444" y="806932"/>
                  </a:lnTo>
                  <a:lnTo>
                    <a:pt x="1113650" y="816813"/>
                  </a:lnTo>
                  <a:lnTo>
                    <a:pt x="1104569" y="824877"/>
                  </a:lnTo>
                  <a:lnTo>
                    <a:pt x="1097597" y="831430"/>
                  </a:lnTo>
                  <a:lnTo>
                    <a:pt x="1092936" y="839558"/>
                  </a:lnTo>
                  <a:lnTo>
                    <a:pt x="1090803" y="848690"/>
                  </a:lnTo>
                  <a:lnTo>
                    <a:pt x="1091425" y="858278"/>
                  </a:lnTo>
                  <a:lnTo>
                    <a:pt x="1107198" y="931735"/>
                  </a:lnTo>
                  <a:lnTo>
                    <a:pt x="1044943" y="931735"/>
                  </a:lnTo>
                  <a:lnTo>
                    <a:pt x="1060716" y="858278"/>
                  </a:lnTo>
                  <a:lnTo>
                    <a:pt x="1061339" y="848690"/>
                  </a:lnTo>
                  <a:lnTo>
                    <a:pt x="1059192" y="839546"/>
                  </a:lnTo>
                  <a:lnTo>
                    <a:pt x="1054519" y="831418"/>
                  </a:lnTo>
                  <a:lnTo>
                    <a:pt x="1047508" y="824826"/>
                  </a:lnTo>
                  <a:lnTo>
                    <a:pt x="1038085" y="816356"/>
                  </a:lnTo>
                  <a:lnTo>
                    <a:pt x="1031201" y="805992"/>
                  </a:lnTo>
                  <a:lnTo>
                    <a:pt x="1027099" y="794245"/>
                  </a:lnTo>
                  <a:lnTo>
                    <a:pt x="1026020" y="781596"/>
                  </a:lnTo>
                  <a:lnTo>
                    <a:pt x="1030211" y="763676"/>
                  </a:lnTo>
                  <a:lnTo>
                    <a:pt x="1040333" y="748766"/>
                  </a:lnTo>
                  <a:lnTo>
                    <a:pt x="1054989" y="738301"/>
                  </a:lnTo>
                  <a:lnTo>
                    <a:pt x="1072781" y="733691"/>
                  </a:lnTo>
                  <a:lnTo>
                    <a:pt x="1083144" y="734072"/>
                  </a:lnTo>
                  <a:lnTo>
                    <a:pt x="1117130" y="754926"/>
                  </a:lnTo>
                  <a:lnTo>
                    <a:pt x="1126159" y="783678"/>
                  </a:lnTo>
                  <a:lnTo>
                    <a:pt x="1126159" y="716940"/>
                  </a:lnTo>
                  <a:lnTo>
                    <a:pt x="1084326" y="700328"/>
                  </a:lnTo>
                  <a:lnTo>
                    <a:pt x="1077556" y="699922"/>
                  </a:lnTo>
                  <a:lnTo>
                    <a:pt x="1070673" y="700354"/>
                  </a:lnTo>
                  <a:lnTo>
                    <a:pt x="1040980" y="708037"/>
                  </a:lnTo>
                  <a:lnTo>
                    <a:pt x="1016520" y="725512"/>
                  </a:lnTo>
                  <a:lnTo>
                    <a:pt x="999642" y="750379"/>
                  </a:lnTo>
                  <a:lnTo>
                    <a:pt x="992644" y="780262"/>
                  </a:lnTo>
                  <a:lnTo>
                    <a:pt x="994308" y="800658"/>
                  </a:lnTo>
                  <a:lnTo>
                    <a:pt x="1011478" y="836561"/>
                  </a:lnTo>
                  <a:lnTo>
                    <a:pt x="1027938" y="851890"/>
                  </a:lnTo>
                  <a:lnTo>
                    <a:pt x="1009040" y="939863"/>
                  </a:lnTo>
                  <a:lnTo>
                    <a:pt x="1008976" y="940422"/>
                  </a:lnTo>
                  <a:lnTo>
                    <a:pt x="1008888" y="945654"/>
                  </a:lnTo>
                  <a:lnTo>
                    <a:pt x="1009078" y="947013"/>
                  </a:lnTo>
                  <a:lnTo>
                    <a:pt x="1011491" y="953871"/>
                  </a:lnTo>
                  <a:lnTo>
                    <a:pt x="1011593" y="954100"/>
                  </a:lnTo>
                  <a:lnTo>
                    <a:pt x="1024331" y="965123"/>
                  </a:lnTo>
                  <a:lnTo>
                    <a:pt x="1127810" y="965123"/>
                  </a:lnTo>
                  <a:lnTo>
                    <a:pt x="1143342" y="941705"/>
                  </a:lnTo>
                  <a:lnTo>
                    <a:pt x="1143190" y="940422"/>
                  </a:lnTo>
                  <a:lnTo>
                    <a:pt x="1142987" y="939304"/>
                  </a:lnTo>
                  <a:lnTo>
                    <a:pt x="1141361" y="931735"/>
                  </a:lnTo>
                  <a:lnTo>
                    <a:pt x="1124204" y="851890"/>
                  </a:lnTo>
                  <a:lnTo>
                    <a:pt x="1130211" y="847242"/>
                  </a:lnTo>
                  <a:lnTo>
                    <a:pt x="1155827" y="808380"/>
                  </a:lnTo>
                  <a:lnTo>
                    <a:pt x="1158621" y="796251"/>
                  </a:lnTo>
                  <a:lnTo>
                    <a:pt x="1159560" y="783678"/>
                  </a:lnTo>
                  <a:close/>
                </a:path>
                <a:path w="1355725" h="1058545">
                  <a:moveTo>
                    <a:pt x="1355496" y="664591"/>
                  </a:moveTo>
                  <a:lnTo>
                    <a:pt x="1350645" y="639445"/>
                  </a:lnTo>
                  <a:lnTo>
                    <a:pt x="1344866" y="630377"/>
                  </a:lnTo>
                  <a:lnTo>
                    <a:pt x="1337348" y="618566"/>
                  </a:lnTo>
                  <a:lnTo>
                    <a:pt x="1322095" y="607250"/>
                  </a:lnTo>
                  <a:lnTo>
                    <a:pt x="1322095" y="664591"/>
                  </a:lnTo>
                  <a:lnTo>
                    <a:pt x="1322095" y="990714"/>
                  </a:lnTo>
                  <a:lnTo>
                    <a:pt x="1319403" y="1004011"/>
                  </a:lnTo>
                  <a:lnTo>
                    <a:pt x="1312049" y="1014895"/>
                  </a:lnTo>
                  <a:lnTo>
                    <a:pt x="1301178" y="1022235"/>
                  </a:lnTo>
                  <a:lnTo>
                    <a:pt x="1287881" y="1024928"/>
                  </a:lnTo>
                  <a:lnTo>
                    <a:pt x="864285" y="1024928"/>
                  </a:lnTo>
                  <a:lnTo>
                    <a:pt x="850976" y="1022235"/>
                  </a:lnTo>
                  <a:lnTo>
                    <a:pt x="840092" y="1014895"/>
                  </a:lnTo>
                  <a:lnTo>
                    <a:pt x="832751" y="1004011"/>
                  </a:lnTo>
                  <a:lnTo>
                    <a:pt x="830059" y="990714"/>
                  </a:lnTo>
                  <a:lnTo>
                    <a:pt x="830059" y="812622"/>
                  </a:lnTo>
                  <a:lnTo>
                    <a:pt x="830059" y="664591"/>
                  </a:lnTo>
                  <a:lnTo>
                    <a:pt x="832751" y="651281"/>
                  </a:lnTo>
                  <a:lnTo>
                    <a:pt x="840092" y="640410"/>
                  </a:lnTo>
                  <a:lnTo>
                    <a:pt x="850976" y="633069"/>
                  </a:lnTo>
                  <a:lnTo>
                    <a:pt x="864285" y="630377"/>
                  </a:lnTo>
                  <a:lnTo>
                    <a:pt x="1287881" y="630377"/>
                  </a:lnTo>
                  <a:lnTo>
                    <a:pt x="1301178" y="633069"/>
                  </a:lnTo>
                  <a:lnTo>
                    <a:pt x="1312049" y="640410"/>
                  </a:lnTo>
                  <a:lnTo>
                    <a:pt x="1319403" y="651281"/>
                  </a:lnTo>
                  <a:lnTo>
                    <a:pt x="1322095" y="664591"/>
                  </a:lnTo>
                  <a:lnTo>
                    <a:pt x="1322095" y="607250"/>
                  </a:lnTo>
                  <a:lnTo>
                    <a:pt x="1317536" y="603859"/>
                  </a:lnTo>
                  <a:lnTo>
                    <a:pt x="1293088" y="597204"/>
                  </a:lnTo>
                  <a:lnTo>
                    <a:pt x="1293088" y="499948"/>
                  </a:lnTo>
                  <a:lnTo>
                    <a:pt x="1286294" y="443572"/>
                  </a:lnTo>
                  <a:lnTo>
                    <a:pt x="1267053" y="392442"/>
                  </a:lnTo>
                  <a:lnTo>
                    <a:pt x="1259687" y="381609"/>
                  </a:lnTo>
                  <a:lnTo>
                    <a:pt x="1259687" y="499948"/>
                  </a:lnTo>
                  <a:lnTo>
                    <a:pt x="1259687" y="596976"/>
                  </a:lnTo>
                  <a:lnTo>
                    <a:pt x="1197419" y="596976"/>
                  </a:lnTo>
                  <a:lnTo>
                    <a:pt x="1197419" y="507238"/>
                  </a:lnTo>
                  <a:lnTo>
                    <a:pt x="1190066" y="460057"/>
                  </a:lnTo>
                  <a:lnTo>
                    <a:pt x="1169797" y="420077"/>
                  </a:lnTo>
                  <a:lnTo>
                    <a:pt x="1164018" y="414464"/>
                  </a:lnTo>
                  <a:lnTo>
                    <a:pt x="1164018" y="507238"/>
                  </a:lnTo>
                  <a:lnTo>
                    <a:pt x="1164018" y="596976"/>
                  </a:lnTo>
                  <a:lnTo>
                    <a:pt x="996111" y="596976"/>
                  </a:lnTo>
                  <a:lnTo>
                    <a:pt x="996111" y="507238"/>
                  </a:lnTo>
                  <a:lnTo>
                    <a:pt x="1002715" y="467563"/>
                  </a:lnTo>
                  <a:lnTo>
                    <a:pt x="1020724" y="435114"/>
                  </a:lnTo>
                  <a:lnTo>
                    <a:pt x="1047407" y="413219"/>
                  </a:lnTo>
                  <a:lnTo>
                    <a:pt x="1080058" y="405193"/>
                  </a:lnTo>
                  <a:lnTo>
                    <a:pt x="1087767" y="405193"/>
                  </a:lnTo>
                  <a:lnTo>
                    <a:pt x="1126947" y="422656"/>
                  </a:lnTo>
                  <a:lnTo>
                    <a:pt x="1159370" y="473748"/>
                  </a:lnTo>
                  <a:lnTo>
                    <a:pt x="1164018" y="507238"/>
                  </a:lnTo>
                  <a:lnTo>
                    <a:pt x="1164018" y="414464"/>
                  </a:lnTo>
                  <a:lnTo>
                    <a:pt x="1101191" y="374040"/>
                  </a:lnTo>
                  <a:lnTo>
                    <a:pt x="1087285" y="371805"/>
                  </a:lnTo>
                  <a:lnTo>
                    <a:pt x="1080058" y="371805"/>
                  </a:lnTo>
                  <a:lnTo>
                    <a:pt x="1034415" y="382460"/>
                  </a:lnTo>
                  <a:lnTo>
                    <a:pt x="997115" y="411518"/>
                  </a:lnTo>
                  <a:lnTo>
                    <a:pt x="971943" y="454571"/>
                  </a:lnTo>
                  <a:lnTo>
                    <a:pt x="962710" y="507238"/>
                  </a:lnTo>
                  <a:lnTo>
                    <a:pt x="962710" y="596976"/>
                  </a:lnTo>
                  <a:lnTo>
                    <a:pt x="900442" y="596976"/>
                  </a:lnTo>
                  <a:lnTo>
                    <a:pt x="900442" y="499948"/>
                  </a:lnTo>
                  <a:lnTo>
                    <a:pt x="906868" y="449160"/>
                  </a:lnTo>
                  <a:lnTo>
                    <a:pt x="924991" y="403479"/>
                  </a:lnTo>
                  <a:lnTo>
                    <a:pt x="930173" y="396354"/>
                  </a:lnTo>
                  <a:lnTo>
                    <a:pt x="953109" y="364756"/>
                  </a:lnTo>
                  <a:lnTo>
                    <a:pt x="955281" y="362966"/>
                  </a:lnTo>
                  <a:lnTo>
                    <a:pt x="989469" y="334822"/>
                  </a:lnTo>
                  <a:lnTo>
                    <a:pt x="1032370" y="315506"/>
                  </a:lnTo>
                  <a:lnTo>
                    <a:pt x="1080071" y="308660"/>
                  </a:lnTo>
                  <a:lnTo>
                    <a:pt x="1127760" y="315506"/>
                  </a:lnTo>
                  <a:lnTo>
                    <a:pt x="1170647" y="334822"/>
                  </a:lnTo>
                  <a:lnTo>
                    <a:pt x="1207008" y="364756"/>
                  </a:lnTo>
                  <a:lnTo>
                    <a:pt x="1235125" y="403479"/>
                  </a:lnTo>
                  <a:lnTo>
                    <a:pt x="1253261" y="449160"/>
                  </a:lnTo>
                  <a:lnTo>
                    <a:pt x="1259687" y="499948"/>
                  </a:lnTo>
                  <a:lnTo>
                    <a:pt x="1259687" y="381609"/>
                  </a:lnTo>
                  <a:lnTo>
                    <a:pt x="1237094" y="348335"/>
                  </a:lnTo>
                  <a:lnTo>
                    <a:pt x="1198130" y="313067"/>
                  </a:lnTo>
                  <a:lnTo>
                    <a:pt x="1198156" y="308660"/>
                  </a:lnTo>
                  <a:lnTo>
                    <a:pt x="1198156" y="293839"/>
                  </a:lnTo>
                  <a:lnTo>
                    <a:pt x="1198156" y="215557"/>
                  </a:lnTo>
                  <a:lnTo>
                    <a:pt x="1198156" y="184569"/>
                  </a:lnTo>
                  <a:lnTo>
                    <a:pt x="1198156" y="72491"/>
                  </a:lnTo>
                  <a:lnTo>
                    <a:pt x="1195755" y="53975"/>
                  </a:lnTo>
                  <a:lnTo>
                    <a:pt x="1188986" y="37223"/>
                  </a:lnTo>
                  <a:lnTo>
                    <a:pt x="1186167" y="33388"/>
                  </a:lnTo>
                  <a:lnTo>
                    <a:pt x="1178445" y="22847"/>
                  </a:lnTo>
                  <a:lnTo>
                    <a:pt x="1164755" y="11455"/>
                  </a:lnTo>
                  <a:lnTo>
                    <a:pt x="1164755" y="72491"/>
                  </a:lnTo>
                  <a:lnTo>
                    <a:pt x="1164755" y="182156"/>
                  </a:lnTo>
                  <a:lnTo>
                    <a:pt x="1164755" y="215557"/>
                  </a:lnTo>
                  <a:lnTo>
                    <a:pt x="1164755" y="293839"/>
                  </a:lnTo>
                  <a:lnTo>
                    <a:pt x="1144790" y="285902"/>
                  </a:lnTo>
                  <a:lnTo>
                    <a:pt x="1123950" y="280073"/>
                  </a:lnTo>
                  <a:lnTo>
                    <a:pt x="1102334" y="276491"/>
                  </a:lnTo>
                  <a:lnTo>
                    <a:pt x="1080071" y="275272"/>
                  </a:lnTo>
                  <a:lnTo>
                    <a:pt x="1030236" y="281482"/>
                  </a:lnTo>
                  <a:lnTo>
                    <a:pt x="984592" y="299135"/>
                  </a:lnTo>
                  <a:lnTo>
                    <a:pt x="944499" y="326771"/>
                  </a:lnTo>
                  <a:lnTo>
                    <a:pt x="911339" y="362966"/>
                  </a:lnTo>
                  <a:lnTo>
                    <a:pt x="891120" y="362966"/>
                  </a:lnTo>
                  <a:lnTo>
                    <a:pt x="891120" y="396354"/>
                  </a:lnTo>
                  <a:lnTo>
                    <a:pt x="880884" y="420382"/>
                  </a:lnTo>
                  <a:lnTo>
                    <a:pt x="873315" y="445782"/>
                  </a:lnTo>
                  <a:lnTo>
                    <a:pt x="868641" y="472376"/>
                  </a:lnTo>
                  <a:lnTo>
                    <a:pt x="867041" y="499948"/>
                  </a:lnTo>
                  <a:lnTo>
                    <a:pt x="867041" y="596976"/>
                  </a:lnTo>
                  <a:lnTo>
                    <a:pt x="864285" y="596976"/>
                  </a:lnTo>
                  <a:lnTo>
                    <a:pt x="837984" y="602297"/>
                  </a:lnTo>
                  <a:lnTo>
                    <a:pt x="816495" y="616813"/>
                  </a:lnTo>
                  <a:lnTo>
                    <a:pt x="801992" y="638302"/>
                  </a:lnTo>
                  <a:lnTo>
                    <a:pt x="796671" y="664591"/>
                  </a:lnTo>
                  <a:lnTo>
                    <a:pt x="796671" y="812622"/>
                  </a:lnTo>
                  <a:lnTo>
                    <a:pt x="72466" y="812622"/>
                  </a:lnTo>
                  <a:lnTo>
                    <a:pt x="57264" y="809548"/>
                  </a:lnTo>
                  <a:lnTo>
                    <a:pt x="44843" y="801154"/>
                  </a:lnTo>
                  <a:lnTo>
                    <a:pt x="36474" y="788733"/>
                  </a:lnTo>
                  <a:lnTo>
                    <a:pt x="33401" y="773531"/>
                  </a:lnTo>
                  <a:lnTo>
                    <a:pt x="33401" y="396354"/>
                  </a:lnTo>
                  <a:lnTo>
                    <a:pt x="891120" y="396354"/>
                  </a:lnTo>
                  <a:lnTo>
                    <a:pt x="891120" y="362966"/>
                  </a:lnTo>
                  <a:lnTo>
                    <a:pt x="33401" y="362966"/>
                  </a:lnTo>
                  <a:lnTo>
                    <a:pt x="33401" y="217957"/>
                  </a:lnTo>
                  <a:lnTo>
                    <a:pt x="936574" y="217957"/>
                  </a:lnTo>
                  <a:lnTo>
                    <a:pt x="1164755" y="215557"/>
                  </a:lnTo>
                  <a:lnTo>
                    <a:pt x="1164755" y="182156"/>
                  </a:lnTo>
                  <a:lnTo>
                    <a:pt x="936396" y="184569"/>
                  </a:lnTo>
                  <a:lnTo>
                    <a:pt x="33401" y="184569"/>
                  </a:lnTo>
                  <a:lnTo>
                    <a:pt x="33401" y="72491"/>
                  </a:lnTo>
                  <a:lnTo>
                    <a:pt x="36474" y="57289"/>
                  </a:lnTo>
                  <a:lnTo>
                    <a:pt x="44843" y="44856"/>
                  </a:lnTo>
                  <a:lnTo>
                    <a:pt x="57264" y="36461"/>
                  </a:lnTo>
                  <a:lnTo>
                    <a:pt x="72466" y="33388"/>
                  </a:lnTo>
                  <a:lnTo>
                    <a:pt x="1125689" y="33388"/>
                  </a:lnTo>
                  <a:lnTo>
                    <a:pt x="1140879" y="36461"/>
                  </a:lnTo>
                  <a:lnTo>
                    <a:pt x="1153299" y="44856"/>
                  </a:lnTo>
                  <a:lnTo>
                    <a:pt x="1161681" y="57289"/>
                  </a:lnTo>
                  <a:lnTo>
                    <a:pt x="1164755" y="72491"/>
                  </a:lnTo>
                  <a:lnTo>
                    <a:pt x="1164755" y="11455"/>
                  </a:lnTo>
                  <a:lnTo>
                    <a:pt x="1155915" y="6604"/>
                  </a:lnTo>
                  <a:lnTo>
                    <a:pt x="1146390" y="3009"/>
                  </a:lnTo>
                  <a:lnTo>
                    <a:pt x="1136269" y="774"/>
                  </a:lnTo>
                  <a:lnTo>
                    <a:pt x="1125689" y="0"/>
                  </a:lnTo>
                  <a:lnTo>
                    <a:pt x="72466" y="0"/>
                  </a:lnTo>
                  <a:lnTo>
                    <a:pt x="44284" y="5702"/>
                  </a:lnTo>
                  <a:lnTo>
                    <a:pt x="21247" y="21259"/>
                  </a:lnTo>
                  <a:lnTo>
                    <a:pt x="5702" y="44297"/>
                  </a:lnTo>
                  <a:lnTo>
                    <a:pt x="0" y="72491"/>
                  </a:lnTo>
                  <a:lnTo>
                    <a:pt x="0" y="773531"/>
                  </a:lnTo>
                  <a:lnTo>
                    <a:pt x="5702" y="801712"/>
                  </a:lnTo>
                  <a:lnTo>
                    <a:pt x="21247" y="824763"/>
                  </a:lnTo>
                  <a:lnTo>
                    <a:pt x="44284" y="840320"/>
                  </a:lnTo>
                  <a:lnTo>
                    <a:pt x="72466" y="846023"/>
                  </a:lnTo>
                  <a:lnTo>
                    <a:pt x="796671" y="846023"/>
                  </a:lnTo>
                  <a:lnTo>
                    <a:pt x="796671" y="990714"/>
                  </a:lnTo>
                  <a:lnTo>
                    <a:pt x="801992" y="1017003"/>
                  </a:lnTo>
                  <a:lnTo>
                    <a:pt x="816495" y="1038504"/>
                  </a:lnTo>
                  <a:lnTo>
                    <a:pt x="837984" y="1053007"/>
                  </a:lnTo>
                  <a:lnTo>
                    <a:pt x="864285" y="1058329"/>
                  </a:lnTo>
                  <a:lnTo>
                    <a:pt x="1287881" y="1058329"/>
                  </a:lnTo>
                  <a:lnTo>
                    <a:pt x="1314170" y="1053007"/>
                  </a:lnTo>
                  <a:lnTo>
                    <a:pt x="1335671" y="1038504"/>
                  </a:lnTo>
                  <a:lnTo>
                    <a:pt x="1344828" y="1024928"/>
                  </a:lnTo>
                  <a:lnTo>
                    <a:pt x="1350175" y="1017003"/>
                  </a:lnTo>
                  <a:lnTo>
                    <a:pt x="1355496" y="990714"/>
                  </a:lnTo>
                  <a:lnTo>
                    <a:pt x="1355496" y="664591"/>
                  </a:lnTo>
                  <a:close/>
                </a:path>
              </a:pathLst>
            </a:custGeom>
            <a:solidFill>
              <a:srgbClr val="22135A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9223323" y="1699064"/>
            <a:ext cx="1432560" cy="1446530"/>
            <a:chOff x="9223323" y="1699064"/>
            <a:chExt cx="1432560" cy="1446530"/>
          </a:xfrm>
        </p:grpSpPr>
        <p:sp>
          <p:nvSpPr>
            <p:cNvPr id="22" name="object 22"/>
            <p:cNvSpPr/>
            <p:nvPr/>
          </p:nvSpPr>
          <p:spPr>
            <a:xfrm>
              <a:off x="9223323" y="1751596"/>
              <a:ext cx="1340485" cy="1382395"/>
            </a:xfrm>
            <a:custGeom>
              <a:avLst/>
              <a:gdLst/>
              <a:ahLst/>
              <a:cxnLst/>
              <a:rect l="l" t="t" r="r" b="b"/>
              <a:pathLst>
                <a:path w="1340484" h="1382395">
                  <a:moveTo>
                    <a:pt x="748797" y="0"/>
                  </a:moveTo>
                  <a:lnTo>
                    <a:pt x="705891" y="1089"/>
                  </a:lnTo>
                  <a:lnTo>
                    <a:pt x="662507" y="6101"/>
                  </a:lnTo>
                  <a:lnTo>
                    <a:pt x="617199" y="15011"/>
                  </a:lnTo>
                  <a:lnTo>
                    <a:pt x="572496" y="26995"/>
                  </a:lnTo>
                  <a:lnTo>
                    <a:pt x="528526" y="41920"/>
                  </a:lnTo>
                  <a:lnTo>
                    <a:pt x="485417" y="59650"/>
                  </a:lnTo>
                  <a:lnTo>
                    <a:pt x="443295" y="80049"/>
                  </a:lnTo>
                  <a:lnTo>
                    <a:pt x="402290" y="102983"/>
                  </a:lnTo>
                  <a:lnTo>
                    <a:pt x="362527" y="128317"/>
                  </a:lnTo>
                  <a:lnTo>
                    <a:pt x="324136" y="155916"/>
                  </a:lnTo>
                  <a:lnTo>
                    <a:pt x="287243" y="185645"/>
                  </a:lnTo>
                  <a:lnTo>
                    <a:pt x="251977" y="217368"/>
                  </a:lnTo>
                  <a:lnTo>
                    <a:pt x="218465" y="250950"/>
                  </a:lnTo>
                  <a:lnTo>
                    <a:pt x="186835" y="286258"/>
                  </a:lnTo>
                  <a:lnTo>
                    <a:pt x="157214" y="323155"/>
                  </a:lnTo>
                  <a:lnTo>
                    <a:pt x="129731" y="361506"/>
                  </a:lnTo>
                  <a:lnTo>
                    <a:pt x="104512" y="401177"/>
                  </a:lnTo>
                  <a:lnTo>
                    <a:pt x="81686" y="442032"/>
                  </a:lnTo>
                  <a:lnTo>
                    <a:pt x="61379" y="483936"/>
                  </a:lnTo>
                  <a:lnTo>
                    <a:pt x="43721" y="526755"/>
                  </a:lnTo>
                  <a:lnTo>
                    <a:pt x="28838" y="570354"/>
                  </a:lnTo>
                  <a:lnTo>
                    <a:pt x="16858" y="614596"/>
                  </a:lnTo>
                  <a:lnTo>
                    <a:pt x="7910" y="659348"/>
                  </a:lnTo>
                  <a:lnTo>
                    <a:pt x="2119" y="704474"/>
                  </a:lnTo>
                  <a:lnTo>
                    <a:pt x="0" y="747584"/>
                  </a:lnTo>
                  <a:lnTo>
                    <a:pt x="1539" y="790241"/>
                  </a:lnTo>
                  <a:lnTo>
                    <a:pt x="6622" y="832331"/>
                  </a:lnTo>
                  <a:lnTo>
                    <a:pt x="15136" y="873739"/>
                  </a:lnTo>
                  <a:lnTo>
                    <a:pt x="26967" y="914353"/>
                  </a:lnTo>
                  <a:lnTo>
                    <a:pt x="41999" y="954056"/>
                  </a:lnTo>
                  <a:lnTo>
                    <a:pt x="60120" y="992736"/>
                  </a:lnTo>
                  <a:lnTo>
                    <a:pt x="81214" y="1030278"/>
                  </a:lnTo>
                  <a:lnTo>
                    <a:pt x="105168" y="1066568"/>
                  </a:lnTo>
                  <a:lnTo>
                    <a:pt x="131867" y="1101491"/>
                  </a:lnTo>
                  <a:lnTo>
                    <a:pt x="161198" y="1134934"/>
                  </a:lnTo>
                  <a:lnTo>
                    <a:pt x="193045" y="1166782"/>
                  </a:lnTo>
                  <a:lnTo>
                    <a:pt x="227296" y="1196921"/>
                  </a:lnTo>
                  <a:lnTo>
                    <a:pt x="263835" y="1225237"/>
                  </a:lnTo>
                  <a:lnTo>
                    <a:pt x="302549" y="1251616"/>
                  </a:lnTo>
                  <a:lnTo>
                    <a:pt x="343324" y="1275943"/>
                  </a:lnTo>
                  <a:lnTo>
                    <a:pt x="386044" y="1298105"/>
                  </a:lnTo>
                  <a:lnTo>
                    <a:pt x="430597" y="1317986"/>
                  </a:lnTo>
                  <a:lnTo>
                    <a:pt x="476867" y="1335474"/>
                  </a:lnTo>
                  <a:lnTo>
                    <a:pt x="524742" y="1350453"/>
                  </a:lnTo>
                  <a:lnTo>
                    <a:pt x="574105" y="1362810"/>
                  </a:lnTo>
                  <a:lnTo>
                    <a:pt x="624845" y="1372430"/>
                  </a:lnTo>
                  <a:lnTo>
                    <a:pt x="676845" y="1379199"/>
                  </a:lnTo>
                  <a:lnTo>
                    <a:pt x="724700" y="1382400"/>
                  </a:lnTo>
                  <a:lnTo>
                    <a:pt x="771435" y="1382301"/>
                  </a:lnTo>
                  <a:lnTo>
                    <a:pt x="816963" y="1378993"/>
                  </a:lnTo>
                  <a:lnTo>
                    <a:pt x="861198" y="1372570"/>
                  </a:lnTo>
                  <a:lnTo>
                    <a:pt x="904053" y="1363122"/>
                  </a:lnTo>
                  <a:lnTo>
                    <a:pt x="945440" y="1350743"/>
                  </a:lnTo>
                  <a:lnTo>
                    <a:pt x="985272" y="1335524"/>
                  </a:lnTo>
                  <a:lnTo>
                    <a:pt x="1023463" y="1317556"/>
                  </a:lnTo>
                  <a:lnTo>
                    <a:pt x="1059925" y="1296933"/>
                  </a:lnTo>
                  <a:lnTo>
                    <a:pt x="1094571" y="1273745"/>
                  </a:lnTo>
                  <a:lnTo>
                    <a:pt x="1127315" y="1248086"/>
                  </a:lnTo>
                  <a:lnTo>
                    <a:pt x="1158070" y="1220047"/>
                  </a:lnTo>
                  <a:lnTo>
                    <a:pt x="1186747" y="1189720"/>
                  </a:lnTo>
                  <a:lnTo>
                    <a:pt x="1213261" y="1157196"/>
                  </a:lnTo>
                  <a:lnTo>
                    <a:pt x="1237525" y="1122569"/>
                  </a:lnTo>
                  <a:lnTo>
                    <a:pt x="1259451" y="1085930"/>
                  </a:lnTo>
                  <a:lnTo>
                    <a:pt x="1278952" y="1047372"/>
                  </a:lnTo>
                  <a:lnTo>
                    <a:pt x="1295941" y="1006985"/>
                  </a:lnTo>
                  <a:lnTo>
                    <a:pt x="1310332" y="964862"/>
                  </a:lnTo>
                  <a:lnTo>
                    <a:pt x="1322037" y="921096"/>
                  </a:lnTo>
                  <a:lnTo>
                    <a:pt x="1330969" y="875778"/>
                  </a:lnTo>
                  <a:lnTo>
                    <a:pt x="1337042" y="829000"/>
                  </a:lnTo>
                  <a:lnTo>
                    <a:pt x="1340168" y="780854"/>
                  </a:lnTo>
                  <a:lnTo>
                    <a:pt x="1340261" y="731432"/>
                  </a:lnTo>
                  <a:lnTo>
                    <a:pt x="1337232" y="680826"/>
                  </a:lnTo>
                  <a:lnTo>
                    <a:pt x="1330737" y="625934"/>
                  </a:lnTo>
                  <a:lnTo>
                    <a:pt x="1321366" y="572566"/>
                  </a:lnTo>
                  <a:lnTo>
                    <a:pt x="1309233" y="520837"/>
                  </a:lnTo>
                  <a:lnTo>
                    <a:pt x="1294454" y="470859"/>
                  </a:lnTo>
                  <a:lnTo>
                    <a:pt x="1277140" y="422749"/>
                  </a:lnTo>
                  <a:lnTo>
                    <a:pt x="1257408" y="376619"/>
                  </a:lnTo>
                  <a:lnTo>
                    <a:pt x="1235371" y="332584"/>
                  </a:lnTo>
                  <a:lnTo>
                    <a:pt x="1211144" y="290758"/>
                  </a:lnTo>
                  <a:lnTo>
                    <a:pt x="1184840" y="251255"/>
                  </a:lnTo>
                  <a:lnTo>
                    <a:pt x="1156574" y="214190"/>
                  </a:lnTo>
                  <a:lnTo>
                    <a:pt x="1126460" y="179677"/>
                  </a:lnTo>
                  <a:lnTo>
                    <a:pt x="1094612" y="147829"/>
                  </a:lnTo>
                  <a:lnTo>
                    <a:pt x="1061144" y="118761"/>
                  </a:lnTo>
                  <a:lnTo>
                    <a:pt x="1026171" y="92588"/>
                  </a:lnTo>
                  <a:lnTo>
                    <a:pt x="989806" y="69423"/>
                  </a:lnTo>
                  <a:lnTo>
                    <a:pt x="952164" y="49380"/>
                  </a:lnTo>
                  <a:lnTo>
                    <a:pt x="913360" y="32574"/>
                  </a:lnTo>
                  <a:lnTo>
                    <a:pt x="873507" y="19119"/>
                  </a:lnTo>
                  <a:lnTo>
                    <a:pt x="832719" y="9128"/>
                  </a:lnTo>
                  <a:lnTo>
                    <a:pt x="791111" y="2717"/>
                  </a:lnTo>
                  <a:lnTo>
                    <a:pt x="748797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3" name="object 23"/>
            <p:cNvSpPr/>
            <p:nvPr/>
          </p:nvSpPr>
          <p:spPr>
            <a:xfrm>
              <a:off x="9308887" y="1756549"/>
              <a:ext cx="1340485" cy="1382395"/>
            </a:xfrm>
            <a:custGeom>
              <a:avLst/>
              <a:gdLst/>
              <a:ahLst/>
              <a:cxnLst/>
              <a:rect l="l" t="t" r="r" b="b"/>
              <a:pathLst>
                <a:path w="1340484" h="1382395">
                  <a:moveTo>
                    <a:pt x="1337232" y="680826"/>
                  </a:moveTo>
                  <a:lnTo>
                    <a:pt x="1340261" y="731432"/>
                  </a:lnTo>
                  <a:lnTo>
                    <a:pt x="1340168" y="780854"/>
                  </a:lnTo>
                  <a:lnTo>
                    <a:pt x="1337042" y="829000"/>
                  </a:lnTo>
                  <a:lnTo>
                    <a:pt x="1330969" y="875778"/>
                  </a:lnTo>
                  <a:lnTo>
                    <a:pt x="1322037" y="921096"/>
                  </a:lnTo>
                  <a:lnTo>
                    <a:pt x="1310332" y="964862"/>
                  </a:lnTo>
                  <a:lnTo>
                    <a:pt x="1295941" y="1006985"/>
                  </a:lnTo>
                  <a:lnTo>
                    <a:pt x="1278952" y="1047372"/>
                  </a:lnTo>
                  <a:lnTo>
                    <a:pt x="1259451" y="1085930"/>
                  </a:lnTo>
                  <a:lnTo>
                    <a:pt x="1237525" y="1122569"/>
                  </a:lnTo>
                  <a:lnTo>
                    <a:pt x="1213261" y="1157196"/>
                  </a:lnTo>
                  <a:lnTo>
                    <a:pt x="1186747" y="1189720"/>
                  </a:lnTo>
                  <a:lnTo>
                    <a:pt x="1158070" y="1220047"/>
                  </a:lnTo>
                  <a:lnTo>
                    <a:pt x="1127315" y="1248086"/>
                  </a:lnTo>
                  <a:lnTo>
                    <a:pt x="1094571" y="1273745"/>
                  </a:lnTo>
                  <a:lnTo>
                    <a:pt x="1059925" y="1296933"/>
                  </a:lnTo>
                  <a:lnTo>
                    <a:pt x="1023463" y="1317556"/>
                  </a:lnTo>
                  <a:lnTo>
                    <a:pt x="985272" y="1335524"/>
                  </a:lnTo>
                  <a:lnTo>
                    <a:pt x="945440" y="1350743"/>
                  </a:lnTo>
                  <a:lnTo>
                    <a:pt x="904053" y="1363122"/>
                  </a:lnTo>
                  <a:lnTo>
                    <a:pt x="861198" y="1372570"/>
                  </a:lnTo>
                  <a:lnTo>
                    <a:pt x="816963" y="1378993"/>
                  </a:lnTo>
                  <a:lnTo>
                    <a:pt x="771435" y="1382301"/>
                  </a:lnTo>
                  <a:lnTo>
                    <a:pt x="724700" y="1382400"/>
                  </a:lnTo>
                  <a:lnTo>
                    <a:pt x="676845" y="1379199"/>
                  </a:lnTo>
                  <a:lnTo>
                    <a:pt x="624845" y="1372430"/>
                  </a:lnTo>
                  <a:lnTo>
                    <a:pt x="574105" y="1362810"/>
                  </a:lnTo>
                  <a:lnTo>
                    <a:pt x="524742" y="1350453"/>
                  </a:lnTo>
                  <a:lnTo>
                    <a:pt x="476867" y="1335474"/>
                  </a:lnTo>
                  <a:lnTo>
                    <a:pt x="430597" y="1317986"/>
                  </a:lnTo>
                  <a:lnTo>
                    <a:pt x="386044" y="1298105"/>
                  </a:lnTo>
                  <a:lnTo>
                    <a:pt x="343324" y="1275943"/>
                  </a:lnTo>
                  <a:lnTo>
                    <a:pt x="302549" y="1251616"/>
                  </a:lnTo>
                  <a:lnTo>
                    <a:pt x="263835" y="1225237"/>
                  </a:lnTo>
                  <a:lnTo>
                    <a:pt x="227296" y="1196921"/>
                  </a:lnTo>
                  <a:lnTo>
                    <a:pt x="193045" y="1166782"/>
                  </a:lnTo>
                  <a:lnTo>
                    <a:pt x="161198" y="1134934"/>
                  </a:lnTo>
                  <a:lnTo>
                    <a:pt x="131867" y="1101491"/>
                  </a:lnTo>
                  <a:lnTo>
                    <a:pt x="105168" y="1066568"/>
                  </a:lnTo>
                  <a:lnTo>
                    <a:pt x="81214" y="1030278"/>
                  </a:lnTo>
                  <a:lnTo>
                    <a:pt x="60120" y="992736"/>
                  </a:lnTo>
                  <a:lnTo>
                    <a:pt x="41999" y="954056"/>
                  </a:lnTo>
                  <a:lnTo>
                    <a:pt x="26967" y="914353"/>
                  </a:lnTo>
                  <a:lnTo>
                    <a:pt x="15136" y="873739"/>
                  </a:lnTo>
                  <a:lnTo>
                    <a:pt x="6622" y="832331"/>
                  </a:lnTo>
                  <a:lnTo>
                    <a:pt x="1539" y="790241"/>
                  </a:lnTo>
                  <a:lnTo>
                    <a:pt x="0" y="747584"/>
                  </a:lnTo>
                  <a:lnTo>
                    <a:pt x="2119" y="704474"/>
                  </a:lnTo>
                  <a:lnTo>
                    <a:pt x="7910" y="659348"/>
                  </a:lnTo>
                  <a:lnTo>
                    <a:pt x="16858" y="614596"/>
                  </a:lnTo>
                  <a:lnTo>
                    <a:pt x="28838" y="570354"/>
                  </a:lnTo>
                  <a:lnTo>
                    <a:pt x="43721" y="526755"/>
                  </a:lnTo>
                  <a:lnTo>
                    <a:pt x="61379" y="483936"/>
                  </a:lnTo>
                  <a:lnTo>
                    <a:pt x="81686" y="442032"/>
                  </a:lnTo>
                  <a:lnTo>
                    <a:pt x="104512" y="401177"/>
                  </a:lnTo>
                  <a:lnTo>
                    <a:pt x="129731" y="361506"/>
                  </a:lnTo>
                  <a:lnTo>
                    <a:pt x="157214" y="323155"/>
                  </a:lnTo>
                  <a:lnTo>
                    <a:pt x="186835" y="286258"/>
                  </a:lnTo>
                  <a:lnTo>
                    <a:pt x="218465" y="250950"/>
                  </a:lnTo>
                  <a:lnTo>
                    <a:pt x="251977" y="217368"/>
                  </a:lnTo>
                  <a:lnTo>
                    <a:pt x="287243" y="185645"/>
                  </a:lnTo>
                  <a:lnTo>
                    <a:pt x="324136" y="155916"/>
                  </a:lnTo>
                  <a:lnTo>
                    <a:pt x="362527" y="128317"/>
                  </a:lnTo>
                  <a:lnTo>
                    <a:pt x="402290" y="102983"/>
                  </a:lnTo>
                  <a:lnTo>
                    <a:pt x="443295" y="80049"/>
                  </a:lnTo>
                  <a:lnTo>
                    <a:pt x="485417" y="59650"/>
                  </a:lnTo>
                  <a:lnTo>
                    <a:pt x="528526" y="41920"/>
                  </a:lnTo>
                  <a:lnTo>
                    <a:pt x="572496" y="26995"/>
                  </a:lnTo>
                  <a:lnTo>
                    <a:pt x="617199" y="15011"/>
                  </a:lnTo>
                  <a:lnTo>
                    <a:pt x="662507" y="6101"/>
                  </a:lnTo>
                  <a:lnTo>
                    <a:pt x="705891" y="1089"/>
                  </a:lnTo>
                  <a:lnTo>
                    <a:pt x="748797" y="0"/>
                  </a:lnTo>
                  <a:lnTo>
                    <a:pt x="791111" y="2717"/>
                  </a:lnTo>
                  <a:lnTo>
                    <a:pt x="832719" y="9128"/>
                  </a:lnTo>
                  <a:lnTo>
                    <a:pt x="873507" y="19119"/>
                  </a:lnTo>
                  <a:lnTo>
                    <a:pt x="913360" y="32574"/>
                  </a:lnTo>
                  <a:lnTo>
                    <a:pt x="952164" y="49380"/>
                  </a:lnTo>
                  <a:lnTo>
                    <a:pt x="989806" y="69423"/>
                  </a:lnTo>
                  <a:lnTo>
                    <a:pt x="1026171" y="92588"/>
                  </a:lnTo>
                  <a:lnTo>
                    <a:pt x="1061144" y="118761"/>
                  </a:lnTo>
                  <a:lnTo>
                    <a:pt x="1094612" y="147829"/>
                  </a:lnTo>
                  <a:lnTo>
                    <a:pt x="1126460" y="179677"/>
                  </a:lnTo>
                  <a:lnTo>
                    <a:pt x="1156574" y="214190"/>
                  </a:lnTo>
                  <a:lnTo>
                    <a:pt x="1184840" y="251255"/>
                  </a:lnTo>
                  <a:lnTo>
                    <a:pt x="1211144" y="290758"/>
                  </a:lnTo>
                  <a:lnTo>
                    <a:pt x="1235371" y="332584"/>
                  </a:lnTo>
                  <a:lnTo>
                    <a:pt x="1257408" y="376619"/>
                  </a:lnTo>
                  <a:lnTo>
                    <a:pt x="1277140" y="422749"/>
                  </a:lnTo>
                  <a:lnTo>
                    <a:pt x="1294454" y="470859"/>
                  </a:lnTo>
                  <a:lnTo>
                    <a:pt x="1309233" y="520837"/>
                  </a:lnTo>
                  <a:lnTo>
                    <a:pt x="1321366" y="572566"/>
                  </a:lnTo>
                  <a:lnTo>
                    <a:pt x="1330737" y="625934"/>
                  </a:lnTo>
                  <a:lnTo>
                    <a:pt x="1337232" y="680826"/>
                  </a:lnTo>
                  <a:close/>
                </a:path>
              </a:pathLst>
            </a:custGeom>
            <a:ln w="12700">
              <a:solidFill>
                <a:srgbClr val="202124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4" name="object 24"/>
            <p:cNvSpPr/>
            <p:nvPr/>
          </p:nvSpPr>
          <p:spPr>
            <a:xfrm>
              <a:off x="9447584" y="1836092"/>
              <a:ext cx="951865" cy="1254760"/>
            </a:xfrm>
            <a:custGeom>
              <a:avLst/>
              <a:gdLst/>
              <a:ahLst/>
              <a:cxnLst/>
              <a:rect l="l" t="t" r="r" b="b"/>
              <a:pathLst>
                <a:path w="951865" h="1254760">
                  <a:moveTo>
                    <a:pt x="923823" y="0"/>
                  </a:moveTo>
                  <a:lnTo>
                    <a:pt x="27876" y="0"/>
                  </a:lnTo>
                  <a:lnTo>
                    <a:pt x="17027" y="2191"/>
                  </a:lnTo>
                  <a:lnTo>
                    <a:pt x="8166" y="8166"/>
                  </a:lnTo>
                  <a:lnTo>
                    <a:pt x="2191" y="17027"/>
                  </a:lnTo>
                  <a:lnTo>
                    <a:pt x="0" y="27876"/>
                  </a:lnTo>
                  <a:lnTo>
                    <a:pt x="0" y="1226451"/>
                  </a:lnTo>
                  <a:lnTo>
                    <a:pt x="2191" y="1237301"/>
                  </a:lnTo>
                  <a:lnTo>
                    <a:pt x="8166" y="1246162"/>
                  </a:lnTo>
                  <a:lnTo>
                    <a:pt x="17027" y="1252137"/>
                  </a:lnTo>
                  <a:lnTo>
                    <a:pt x="27876" y="1254328"/>
                  </a:lnTo>
                  <a:lnTo>
                    <a:pt x="923823" y="1254328"/>
                  </a:lnTo>
                  <a:lnTo>
                    <a:pt x="934672" y="1252137"/>
                  </a:lnTo>
                  <a:lnTo>
                    <a:pt x="943533" y="1246162"/>
                  </a:lnTo>
                  <a:lnTo>
                    <a:pt x="949508" y="1237301"/>
                  </a:lnTo>
                  <a:lnTo>
                    <a:pt x="951699" y="1226451"/>
                  </a:lnTo>
                  <a:lnTo>
                    <a:pt x="951699" y="27876"/>
                  </a:lnTo>
                  <a:lnTo>
                    <a:pt x="949508" y="17027"/>
                  </a:lnTo>
                  <a:lnTo>
                    <a:pt x="943533" y="8166"/>
                  </a:lnTo>
                  <a:lnTo>
                    <a:pt x="934672" y="2191"/>
                  </a:lnTo>
                  <a:lnTo>
                    <a:pt x="923823" y="0"/>
                  </a:lnTo>
                  <a:close/>
                </a:path>
              </a:pathLst>
            </a:custGeom>
            <a:solidFill>
              <a:srgbClr val="D57D3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5" name="object 25"/>
            <p:cNvSpPr/>
            <p:nvPr/>
          </p:nvSpPr>
          <p:spPr>
            <a:xfrm>
              <a:off x="9517938" y="1906727"/>
              <a:ext cx="811530" cy="1113155"/>
            </a:xfrm>
            <a:custGeom>
              <a:avLst/>
              <a:gdLst/>
              <a:ahLst/>
              <a:cxnLst/>
              <a:rect l="l" t="t" r="r" b="b"/>
              <a:pathLst>
                <a:path w="811529" h="1113155">
                  <a:moveTo>
                    <a:pt x="810996" y="0"/>
                  </a:moveTo>
                  <a:lnTo>
                    <a:pt x="0" y="0"/>
                  </a:lnTo>
                  <a:lnTo>
                    <a:pt x="0" y="1113053"/>
                  </a:lnTo>
                  <a:lnTo>
                    <a:pt x="810996" y="1113053"/>
                  </a:lnTo>
                  <a:lnTo>
                    <a:pt x="8109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6" name="object 26"/>
            <p:cNvSpPr/>
            <p:nvPr/>
          </p:nvSpPr>
          <p:spPr>
            <a:xfrm>
              <a:off x="9606864" y="1699069"/>
              <a:ext cx="633730" cy="430530"/>
            </a:xfrm>
            <a:custGeom>
              <a:avLst/>
              <a:gdLst/>
              <a:ahLst/>
              <a:cxnLst/>
              <a:rect l="l" t="t" r="r" b="b"/>
              <a:pathLst>
                <a:path w="633729" h="430530">
                  <a:moveTo>
                    <a:pt x="525614" y="130073"/>
                  </a:moveTo>
                  <a:lnTo>
                    <a:pt x="521817" y="111226"/>
                  </a:lnTo>
                  <a:lnTo>
                    <a:pt x="511429" y="95821"/>
                  </a:lnTo>
                  <a:lnTo>
                    <a:pt x="496036" y="85445"/>
                  </a:lnTo>
                  <a:lnTo>
                    <a:pt x="477177" y="81635"/>
                  </a:lnTo>
                  <a:lnTo>
                    <a:pt x="374713" y="81635"/>
                  </a:lnTo>
                  <a:lnTo>
                    <a:pt x="376859" y="75349"/>
                  </a:lnTo>
                  <a:lnTo>
                    <a:pt x="378282" y="68732"/>
                  </a:lnTo>
                  <a:lnTo>
                    <a:pt x="378282" y="61722"/>
                  </a:lnTo>
                  <a:lnTo>
                    <a:pt x="373430" y="37693"/>
                  </a:lnTo>
                  <a:lnTo>
                    <a:pt x="372186" y="35839"/>
                  </a:lnTo>
                  <a:lnTo>
                    <a:pt x="360210" y="18084"/>
                  </a:lnTo>
                  <a:lnTo>
                    <a:pt x="342442" y="6108"/>
                  </a:lnTo>
                  <a:lnTo>
                    <a:pt x="342442" y="61722"/>
                  </a:lnTo>
                  <a:lnTo>
                    <a:pt x="342442" y="69773"/>
                  </a:lnTo>
                  <a:lnTo>
                    <a:pt x="338683" y="76885"/>
                  </a:lnTo>
                  <a:lnTo>
                    <a:pt x="332917" y="81635"/>
                  </a:lnTo>
                  <a:lnTo>
                    <a:pt x="300202" y="81635"/>
                  </a:lnTo>
                  <a:lnTo>
                    <a:pt x="294436" y="76885"/>
                  </a:lnTo>
                  <a:lnTo>
                    <a:pt x="290677" y="69773"/>
                  </a:lnTo>
                  <a:lnTo>
                    <a:pt x="290677" y="61722"/>
                  </a:lnTo>
                  <a:lnTo>
                    <a:pt x="292722" y="51650"/>
                  </a:lnTo>
                  <a:lnTo>
                    <a:pt x="298259" y="43421"/>
                  </a:lnTo>
                  <a:lnTo>
                    <a:pt x="306489" y="37871"/>
                  </a:lnTo>
                  <a:lnTo>
                    <a:pt x="316560" y="35839"/>
                  </a:lnTo>
                  <a:lnTo>
                    <a:pt x="326644" y="37871"/>
                  </a:lnTo>
                  <a:lnTo>
                    <a:pt x="334873" y="43421"/>
                  </a:lnTo>
                  <a:lnTo>
                    <a:pt x="340410" y="51650"/>
                  </a:lnTo>
                  <a:lnTo>
                    <a:pt x="342442" y="61722"/>
                  </a:lnTo>
                  <a:lnTo>
                    <a:pt x="342442" y="6108"/>
                  </a:lnTo>
                  <a:lnTo>
                    <a:pt x="340588" y="4851"/>
                  </a:lnTo>
                  <a:lnTo>
                    <a:pt x="316560" y="0"/>
                  </a:lnTo>
                  <a:lnTo>
                    <a:pt x="292544" y="4851"/>
                  </a:lnTo>
                  <a:lnTo>
                    <a:pt x="272923" y="18084"/>
                  </a:lnTo>
                  <a:lnTo>
                    <a:pt x="259689" y="37693"/>
                  </a:lnTo>
                  <a:lnTo>
                    <a:pt x="254838" y="61722"/>
                  </a:lnTo>
                  <a:lnTo>
                    <a:pt x="254838" y="68732"/>
                  </a:lnTo>
                  <a:lnTo>
                    <a:pt x="256260" y="75349"/>
                  </a:lnTo>
                  <a:lnTo>
                    <a:pt x="258419" y="81635"/>
                  </a:lnTo>
                  <a:lnTo>
                    <a:pt x="155956" y="81635"/>
                  </a:lnTo>
                  <a:lnTo>
                    <a:pt x="137096" y="85445"/>
                  </a:lnTo>
                  <a:lnTo>
                    <a:pt x="121704" y="95821"/>
                  </a:lnTo>
                  <a:lnTo>
                    <a:pt x="111315" y="111226"/>
                  </a:lnTo>
                  <a:lnTo>
                    <a:pt x="107505" y="130073"/>
                  </a:lnTo>
                  <a:lnTo>
                    <a:pt x="107505" y="232943"/>
                  </a:lnTo>
                  <a:lnTo>
                    <a:pt x="525614" y="232943"/>
                  </a:lnTo>
                  <a:lnTo>
                    <a:pt x="525614" y="130073"/>
                  </a:lnTo>
                  <a:close/>
                </a:path>
                <a:path w="633729" h="430530">
                  <a:moveTo>
                    <a:pt x="602208" y="413715"/>
                  </a:moveTo>
                  <a:lnTo>
                    <a:pt x="598639" y="410146"/>
                  </a:lnTo>
                  <a:lnTo>
                    <a:pt x="358889" y="410146"/>
                  </a:lnTo>
                  <a:lnTo>
                    <a:pt x="355333" y="413715"/>
                  </a:lnTo>
                  <a:lnTo>
                    <a:pt x="355333" y="426491"/>
                  </a:lnTo>
                  <a:lnTo>
                    <a:pt x="358889" y="430060"/>
                  </a:lnTo>
                  <a:lnTo>
                    <a:pt x="594245" y="430060"/>
                  </a:lnTo>
                  <a:lnTo>
                    <a:pt x="598639" y="430060"/>
                  </a:lnTo>
                  <a:lnTo>
                    <a:pt x="602208" y="426491"/>
                  </a:lnTo>
                  <a:lnTo>
                    <a:pt x="602208" y="413715"/>
                  </a:lnTo>
                  <a:close/>
                </a:path>
                <a:path w="633729" h="430530">
                  <a:moveTo>
                    <a:pt x="633133" y="288290"/>
                  </a:moveTo>
                  <a:lnTo>
                    <a:pt x="629564" y="284721"/>
                  </a:lnTo>
                  <a:lnTo>
                    <a:pt x="3568" y="284721"/>
                  </a:lnTo>
                  <a:lnTo>
                    <a:pt x="0" y="288290"/>
                  </a:lnTo>
                  <a:lnTo>
                    <a:pt x="0" y="305041"/>
                  </a:lnTo>
                  <a:lnTo>
                    <a:pt x="3568" y="308610"/>
                  </a:lnTo>
                  <a:lnTo>
                    <a:pt x="625170" y="308610"/>
                  </a:lnTo>
                  <a:lnTo>
                    <a:pt x="629564" y="308610"/>
                  </a:lnTo>
                  <a:lnTo>
                    <a:pt x="633133" y="305041"/>
                  </a:lnTo>
                  <a:lnTo>
                    <a:pt x="633133" y="288290"/>
                  </a:lnTo>
                  <a:close/>
                </a:path>
              </a:pathLst>
            </a:custGeom>
            <a:solidFill>
              <a:srgbClr val="D57D3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7" name="object 27"/>
            <p:cNvSpPr/>
            <p:nvPr/>
          </p:nvSpPr>
          <p:spPr>
            <a:xfrm>
              <a:off x="9962185" y="2163965"/>
              <a:ext cx="314960" cy="74930"/>
            </a:xfrm>
            <a:custGeom>
              <a:avLst/>
              <a:gdLst/>
              <a:ahLst/>
              <a:cxnLst/>
              <a:rect l="l" t="t" r="r" b="b"/>
              <a:pathLst>
                <a:path w="314959" h="74930">
                  <a:moveTo>
                    <a:pt x="314579" y="58318"/>
                  </a:moveTo>
                  <a:lnTo>
                    <a:pt x="311010" y="54749"/>
                  </a:lnTo>
                  <a:lnTo>
                    <a:pt x="3568" y="54749"/>
                  </a:lnTo>
                  <a:lnTo>
                    <a:pt x="0" y="58318"/>
                  </a:lnTo>
                  <a:lnTo>
                    <a:pt x="0" y="71094"/>
                  </a:lnTo>
                  <a:lnTo>
                    <a:pt x="3568" y="74663"/>
                  </a:lnTo>
                  <a:lnTo>
                    <a:pt x="306616" y="74663"/>
                  </a:lnTo>
                  <a:lnTo>
                    <a:pt x="311010" y="74663"/>
                  </a:lnTo>
                  <a:lnTo>
                    <a:pt x="314579" y="71094"/>
                  </a:lnTo>
                  <a:lnTo>
                    <a:pt x="314579" y="58318"/>
                  </a:lnTo>
                  <a:close/>
                </a:path>
                <a:path w="314959" h="74930">
                  <a:moveTo>
                    <a:pt x="314579" y="3568"/>
                  </a:moveTo>
                  <a:lnTo>
                    <a:pt x="311010" y="0"/>
                  </a:lnTo>
                  <a:lnTo>
                    <a:pt x="3568" y="0"/>
                  </a:lnTo>
                  <a:lnTo>
                    <a:pt x="0" y="3568"/>
                  </a:lnTo>
                  <a:lnTo>
                    <a:pt x="0" y="16344"/>
                  </a:lnTo>
                  <a:lnTo>
                    <a:pt x="3568" y="19913"/>
                  </a:lnTo>
                  <a:lnTo>
                    <a:pt x="306616" y="19913"/>
                  </a:lnTo>
                  <a:lnTo>
                    <a:pt x="311010" y="19913"/>
                  </a:lnTo>
                  <a:lnTo>
                    <a:pt x="314579" y="16344"/>
                  </a:lnTo>
                  <a:lnTo>
                    <a:pt x="314579" y="3568"/>
                  </a:lnTo>
                  <a:close/>
                </a:path>
              </a:pathLst>
            </a:custGeom>
            <a:solidFill>
              <a:srgbClr val="C2C2C2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28" name="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608870" y="2107885"/>
              <a:ext cx="134061" cy="134061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9962199" y="2348124"/>
              <a:ext cx="247015" cy="20320"/>
            </a:xfrm>
            <a:custGeom>
              <a:avLst/>
              <a:gdLst/>
              <a:ahLst/>
              <a:cxnLst/>
              <a:rect l="l" t="t" r="r" b="b"/>
              <a:pathLst>
                <a:path w="247015" h="20319">
                  <a:moveTo>
                    <a:pt x="243306" y="0"/>
                  </a:moveTo>
                  <a:lnTo>
                    <a:pt x="3556" y="0"/>
                  </a:lnTo>
                  <a:lnTo>
                    <a:pt x="0" y="3568"/>
                  </a:lnTo>
                  <a:lnTo>
                    <a:pt x="0" y="16344"/>
                  </a:lnTo>
                  <a:lnTo>
                    <a:pt x="3556" y="19913"/>
                  </a:lnTo>
                  <a:lnTo>
                    <a:pt x="238912" y="19913"/>
                  </a:lnTo>
                  <a:lnTo>
                    <a:pt x="243306" y="19913"/>
                  </a:lnTo>
                  <a:lnTo>
                    <a:pt x="246875" y="16344"/>
                  </a:lnTo>
                  <a:lnTo>
                    <a:pt x="246875" y="3568"/>
                  </a:lnTo>
                  <a:lnTo>
                    <a:pt x="243306" y="0"/>
                  </a:lnTo>
                  <a:close/>
                </a:path>
              </a:pathLst>
            </a:custGeom>
            <a:solidFill>
              <a:srgbClr val="D57D3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0" name="object 30"/>
            <p:cNvSpPr/>
            <p:nvPr/>
          </p:nvSpPr>
          <p:spPr>
            <a:xfrm>
              <a:off x="9962185" y="2402877"/>
              <a:ext cx="314960" cy="74930"/>
            </a:xfrm>
            <a:custGeom>
              <a:avLst/>
              <a:gdLst/>
              <a:ahLst/>
              <a:cxnLst/>
              <a:rect l="l" t="t" r="r" b="b"/>
              <a:pathLst>
                <a:path w="314959" h="74930">
                  <a:moveTo>
                    <a:pt x="314579" y="58331"/>
                  </a:moveTo>
                  <a:lnTo>
                    <a:pt x="311010" y="54762"/>
                  </a:lnTo>
                  <a:lnTo>
                    <a:pt x="3568" y="54762"/>
                  </a:lnTo>
                  <a:lnTo>
                    <a:pt x="0" y="58331"/>
                  </a:lnTo>
                  <a:lnTo>
                    <a:pt x="0" y="71107"/>
                  </a:lnTo>
                  <a:lnTo>
                    <a:pt x="3568" y="74676"/>
                  </a:lnTo>
                  <a:lnTo>
                    <a:pt x="306616" y="74676"/>
                  </a:lnTo>
                  <a:lnTo>
                    <a:pt x="311010" y="74676"/>
                  </a:lnTo>
                  <a:lnTo>
                    <a:pt x="314579" y="71107"/>
                  </a:lnTo>
                  <a:lnTo>
                    <a:pt x="314579" y="58331"/>
                  </a:lnTo>
                  <a:close/>
                </a:path>
                <a:path w="314959" h="74930">
                  <a:moveTo>
                    <a:pt x="314579" y="3568"/>
                  </a:moveTo>
                  <a:lnTo>
                    <a:pt x="311010" y="0"/>
                  </a:lnTo>
                  <a:lnTo>
                    <a:pt x="3568" y="0"/>
                  </a:lnTo>
                  <a:lnTo>
                    <a:pt x="0" y="3568"/>
                  </a:lnTo>
                  <a:lnTo>
                    <a:pt x="0" y="16344"/>
                  </a:lnTo>
                  <a:lnTo>
                    <a:pt x="3568" y="19913"/>
                  </a:lnTo>
                  <a:lnTo>
                    <a:pt x="306616" y="19913"/>
                  </a:lnTo>
                  <a:lnTo>
                    <a:pt x="311010" y="19913"/>
                  </a:lnTo>
                  <a:lnTo>
                    <a:pt x="314579" y="16344"/>
                  </a:lnTo>
                  <a:lnTo>
                    <a:pt x="314579" y="3568"/>
                  </a:lnTo>
                  <a:close/>
                </a:path>
              </a:pathLst>
            </a:custGeom>
            <a:solidFill>
              <a:srgbClr val="C2C2C2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31" name="object 3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606471" y="2346803"/>
              <a:ext cx="134061" cy="134061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9962199" y="2587043"/>
              <a:ext cx="247015" cy="20320"/>
            </a:xfrm>
            <a:custGeom>
              <a:avLst/>
              <a:gdLst/>
              <a:ahLst/>
              <a:cxnLst/>
              <a:rect l="l" t="t" r="r" b="b"/>
              <a:pathLst>
                <a:path w="247015" h="20319">
                  <a:moveTo>
                    <a:pt x="243306" y="0"/>
                  </a:moveTo>
                  <a:lnTo>
                    <a:pt x="3556" y="0"/>
                  </a:lnTo>
                  <a:lnTo>
                    <a:pt x="0" y="3568"/>
                  </a:lnTo>
                  <a:lnTo>
                    <a:pt x="0" y="16344"/>
                  </a:lnTo>
                  <a:lnTo>
                    <a:pt x="3556" y="19913"/>
                  </a:lnTo>
                  <a:lnTo>
                    <a:pt x="238912" y="19913"/>
                  </a:lnTo>
                  <a:lnTo>
                    <a:pt x="243306" y="19913"/>
                  </a:lnTo>
                  <a:lnTo>
                    <a:pt x="246875" y="16344"/>
                  </a:lnTo>
                  <a:lnTo>
                    <a:pt x="246875" y="3568"/>
                  </a:lnTo>
                  <a:lnTo>
                    <a:pt x="243306" y="0"/>
                  </a:lnTo>
                  <a:close/>
                </a:path>
              </a:pathLst>
            </a:custGeom>
            <a:solidFill>
              <a:srgbClr val="D57D3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3" name="object 33"/>
            <p:cNvSpPr/>
            <p:nvPr/>
          </p:nvSpPr>
          <p:spPr>
            <a:xfrm>
              <a:off x="9962185" y="2641803"/>
              <a:ext cx="314960" cy="74930"/>
            </a:xfrm>
            <a:custGeom>
              <a:avLst/>
              <a:gdLst/>
              <a:ahLst/>
              <a:cxnLst/>
              <a:rect l="l" t="t" r="r" b="b"/>
              <a:pathLst>
                <a:path w="314959" h="74930">
                  <a:moveTo>
                    <a:pt x="314579" y="58318"/>
                  </a:moveTo>
                  <a:lnTo>
                    <a:pt x="311010" y="54749"/>
                  </a:lnTo>
                  <a:lnTo>
                    <a:pt x="3568" y="54749"/>
                  </a:lnTo>
                  <a:lnTo>
                    <a:pt x="0" y="58318"/>
                  </a:lnTo>
                  <a:lnTo>
                    <a:pt x="0" y="71094"/>
                  </a:lnTo>
                  <a:lnTo>
                    <a:pt x="3568" y="74663"/>
                  </a:lnTo>
                  <a:lnTo>
                    <a:pt x="306616" y="74663"/>
                  </a:lnTo>
                  <a:lnTo>
                    <a:pt x="311010" y="74663"/>
                  </a:lnTo>
                  <a:lnTo>
                    <a:pt x="314579" y="71094"/>
                  </a:lnTo>
                  <a:lnTo>
                    <a:pt x="314579" y="58318"/>
                  </a:lnTo>
                  <a:close/>
                </a:path>
                <a:path w="314959" h="74930">
                  <a:moveTo>
                    <a:pt x="314579" y="3568"/>
                  </a:moveTo>
                  <a:lnTo>
                    <a:pt x="311010" y="0"/>
                  </a:lnTo>
                  <a:lnTo>
                    <a:pt x="3568" y="0"/>
                  </a:lnTo>
                  <a:lnTo>
                    <a:pt x="0" y="3568"/>
                  </a:lnTo>
                  <a:lnTo>
                    <a:pt x="0" y="16344"/>
                  </a:lnTo>
                  <a:lnTo>
                    <a:pt x="3568" y="19913"/>
                  </a:lnTo>
                  <a:lnTo>
                    <a:pt x="306616" y="19913"/>
                  </a:lnTo>
                  <a:lnTo>
                    <a:pt x="311010" y="19913"/>
                  </a:lnTo>
                  <a:lnTo>
                    <a:pt x="314579" y="16344"/>
                  </a:lnTo>
                  <a:lnTo>
                    <a:pt x="314579" y="3568"/>
                  </a:lnTo>
                  <a:close/>
                </a:path>
              </a:pathLst>
            </a:custGeom>
            <a:solidFill>
              <a:srgbClr val="C2C2C2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34" name="object 3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606471" y="2585721"/>
              <a:ext cx="134061" cy="134061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9962199" y="2825962"/>
              <a:ext cx="247015" cy="20320"/>
            </a:xfrm>
            <a:custGeom>
              <a:avLst/>
              <a:gdLst/>
              <a:ahLst/>
              <a:cxnLst/>
              <a:rect l="l" t="t" r="r" b="b"/>
              <a:pathLst>
                <a:path w="247015" h="20319">
                  <a:moveTo>
                    <a:pt x="243306" y="0"/>
                  </a:moveTo>
                  <a:lnTo>
                    <a:pt x="3556" y="0"/>
                  </a:lnTo>
                  <a:lnTo>
                    <a:pt x="0" y="3568"/>
                  </a:lnTo>
                  <a:lnTo>
                    <a:pt x="0" y="16344"/>
                  </a:lnTo>
                  <a:lnTo>
                    <a:pt x="3556" y="19913"/>
                  </a:lnTo>
                  <a:lnTo>
                    <a:pt x="238912" y="19913"/>
                  </a:lnTo>
                  <a:lnTo>
                    <a:pt x="243306" y="19913"/>
                  </a:lnTo>
                  <a:lnTo>
                    <a:pt x="246875" y="16344"/>
                  </a:lnTo>
                  <a:lnTo>
                    <a:pt x="246875" y="3568"/>
                  </a:lnTo>
                  <a:lnTo>
                    <a:pt x="243306" y="0"/>
                  </a:lnTo>
                  <a:close/>
                </a:path>
              </a:pathLst>
            </a:custGeom>
            <a:solidFill>
              <a:srgbClr val="D57D3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6" name="object 36"/>
            <p:cNvSpPr/>
            <p:nvPr/>
          </p:nvSpPr>
          <p:spPr>
            <a:xfrm>
              <a:off x="9962185" y="2880715"/>
              <a:ext cx="314960" cy="74930"/>
            </a:xfrm>
            <a:custGeom>
              <a:avLst/>
              <a:gdLst/>
              <a:ahLst/>
              <a:cxnLst/>
              <a:rect l="l" t="t" r="r" b="b"/>
              <a:pathLst>
                <a:path w="314959" h="74930">
                  <a:moveTo>
                    <a:pt x="314579" y="58331"/>
                  </a:moveTo>
                  <a:lnTo>
                    <a:pt x="311010" y="54762"/>
                  </a:lnTo>
                  <a:lnTo>
                    <a:pt x="3568" y="54762"/>
                  </a:lnTo>
                  <a:lnTo>
                    <a:pt x="0" y="58331"/>
                  </a:lnTo>
                  <a:lnTo>
                    <a:pt x="0" y="71107"/>
                  </a:lnTo>
                  <a:lnTo>
                    <a:pt x="3568" y="74676"/>
                  </a:lnTo>
                  <a:lnTo>
                    <a:pt x="306616" y="74676"/>
                  </a:lnTo>
                  <a:lnTo>
                    <a:pt x="311010" y="74676"/>
                  </a:lnTo>
                  <a:lnTo>
                    <a:pt x="314579" y="71107"/>
                  </a:lnTo>
                  <a:lnTo>
                    <a:pt x="314579" y="58331"/>
                  </a:lnTo>
                  <a:close/>
                </a:path>
                <a:path w="314959" h="74930">
                  <a:moveTo>
                    <a:pt x="314579" y="3568"/>
                  </a:moveTo>
                  <a:lnTo>
                    <a:pt x="311010" y="0"/>
                  </a:lnTo>
                  <a:lnTo>
                    <a:pt x="3568" y="0"/>
                  </a:lnTo>
                  <a:lnTo>
                    <a:pt x="0" y="3568"/>
                  </a:lnTo>
                  <a:lnTo>
                    <a:pt x="0" y="16344"/>
                  </a:lnTo>
                  <a:lnTo>
                    <a:pt x="3568" y="19913"/>
                  </a:lnTo>
                  <a:lnTo>
                    <a:pt x="306616" y="19913"/>
                  </a:lnTo>
                  <a:lnTo>
                    <a:pt x="311010" y="19913"/>
                  </a:lnTo>
                  <a:lnTo>
                    <a:pt x="314579" y="16344"/>
                  </a:lnTo>
                  <a:lnTo>
                    <a:pt x="314579" y="3568"/>
                  </a:lnTo>
                  <a:close/>
                </a:path>
              </a:pathLst>
            </a:custGeom>
            <a:solidFill>
              <a:srgbClr val="C2C2C2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37" name="object 3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606471" y="2824641"/>
              <a:ext cx="134061" cy="134061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9751186" y="1831263"/>
              <a:ext cx="346075" cy="10160"/>
            </a:xfrm>
            <a:custGeom>
              <a:avLst/>
              <a:gdLst/>
              <a:ahLst/>
              <a:cxnLst/>
              <a:rect l="l" t="t" r="r" b="b"/>
              <a:pathLst>
                <a:path w="346075" h="10160">
                  <a:moveTo>
                    <a:pt x="345922" y="0"/>
                  </a:moveTo>
                  <a:lnTo>
                    <a:pt x="0" y="0"/>
                  </a:lnTo>
                  <a:lnTo>
                    <a:pt x="0" y="9944"/>
                  </a:lnTo>
                  <a:lnTo>
                    <a:pt x="345922" y="9944"/>
                  </a:lnTo>
                  <a:lnTo>
                    <a:pt x="34592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9" name="object 39"/>
            <p:cNvSpPr/>
            <p:nvPr/>
          </p:nvSpPr>
          <p:spPr>
            <a:xfrm>
              <a:off x="9313900" y="2398966"/>
              <a:ext cx="266065" cy="561340"/>
            </a:xfrm>
            <a:custGeom>
              <a:avLst/>
              <a:gdLst/>
              <a:ahLst/>
              <a:cxnLst/>
              <a:rect l="l" t="t" r="r" b="b"/>
              <a:pathLst>
                <a:path w="266065" h="561339">
                  <a:moveTo>
                    <a:pt x="265849" y="561098"/>
                  </a:moveTo>
                  <a:lnTo>
                    <a:pt x="262039" y="535165"/>
                  </a:lnTo>
                  <a:lnTo>
                    <a:pt x="261861" y="535254"/>
                  </a:lnTo>
                  <a:lnTo>
                    <a:pt x="261861" y="521754"/>
                  </a:lnTo>
                  <a:lnTo>
                    <a:pt x="251714" y="475449"/>
                  </a:lnTo>
                  <a:lnTo>
                    <a:pt x="220840" y="379285"/>
                  </a:lnTo>
                  <a:lnTo>
                    <a:pt x="203835" y="330847"/>
                  </a:lnTo>
                  <a:lnTo>
                    <a:pt x="185826" y="282790"/>
                  </a:lnTo>
                  <a:lnTo>
                    <a:pt x="166763" y="235153"/>
                  </a:lnTo>
                  <a:lnTo>
                    <a:pt x="146558" y="188010"/>
                  </a:lnTo>
                  <a:lnTo>
                    <a:pt x="124587" y="140296"/>
                  </a:lnTo>
                  <a:lnTo>
                    <a:pt x="104076" y="98717"/>
                  </a:lnTo>
                  <a:lnTo>
                    <a:pt x="82461" y="57696"/>
                  </a:lnTo>
                  <a:lnTo>
                    <a:pt x="56730" y="12192"/>
                  </a:lnTo>
                  <a:lnTo>
                    <a:pt x="34251" y="0"/>
                  </a:lnTo>
                  <a:lnTo>
                    <a:pt x="25412" y="2082"/>
                  </a:lnTo>
                  <a:lnTo>
                    <a:pt x="14668" y="6832"/>
                  </a:lnTo>
                  <a:lnTo>
                    <a:pt x="7150" y="11976"/>
                  </a:lnTo>
                  <a:lnTo>
                    <a:pt x="2133" y="19253"/>
                  </a:lnTo>
                  <a:lnTo>
                    <a:pt x="0" y="27825"/>
                  </a:lnTo>
                  <a:lnTo>
                    <a:pt x="1092" y="36868"/>
                  </a:lnTo>
                  <a:lnTo>
                    <a:pt x="17462" y="86410"/>
                  </a:lnTo>
                  <a:lnTo>
                    <a:pt x="33261" y="129997"/>
                  </a:lnTo>
                  <a:lnTo>
                    <a:pt x="50165" y="173177"/>
                  </a:lnTo>
                  <a:lnTo>
                    <a:pt x="70599" y="221576"/>
                  </a:lnTo>
                  <a:lnTo>
                    <a:pt x="91732" y="268300"/>
                  </a:lnTo>
                  <a:lnTo>
                    <a:pt x="113995" y="314515"/>
                  </a:lnTo>
                  <a:lnTo>
                    <a:pt x="137337" y="360222"/>
                  </a:lnTo>
                  <a:lnTo>
                    <a:pt x="161683" y="405409"/>
                  </a:lnTo>
                  <a:lnTo>
                    <a:pt x="186956" y="450100"/>
                  </a:lnTo>
                  <a:lnTo>
                    <a:pt x="212204" y="492899"/>
                  </a:lnTo>
                  <a:lnTo>
                    <a:pt x="239610" y="531583"/>
                  </a:lnTo>
                  <a:lnTo>
                    <a:pt x="249567" y="540677"/>
                  </a:lnTo>
                  <a:lnTo>
                    <a:pt x="249389" y="540753"/>
                  </a:lnTo>
                  <a:lnTo>
                    <a:pt x="265849" y="561098"/>
                  </a:lnTo>
                  <a:close/>
                </a:path>
              </a:pathLst>
            </a:custGeom>
            <a:solidFill>
              <a:srgbClr val="40526C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0" name="object 40"/>
            <p:cNvSpPr/>
            <p:nvPr/>
          </p:nvSpPr>
          <p:spPr>
            <a:xfrm>
              <a:off x="9382039" y="2581343"/>
              <a:ext cx="78740" cy="39370"/>
            </a:xfrm>
            <a:custGeom>
              <a:avLst/>
              <a:gdLst/>
              <a:ahLst/>
              <a:cxnLst/>
              <a:rect l="l" t="t" r="r" b="b"/>
              <a:pathLst>
                <a:path w="78740" h="39369">
                  <a:moveTo>
                    <a:pt x="75907" y="0"/>
                  </a:moveTo>
                  <a:lnTo>
                    <a:pt x="0" y="33540"/>
                  </a:lnTo>
                  <a:lnTo>
                    <a:pt x="2463" y="39192"/>
                  </a:lnTo>
                  <a:lnTo>
                    <a:pt x="78422" y="5626"/>
                  </a:lnTo>
                  <a:lnTo>
                    <a:pt x="75907" y="0"/>
                  </a:lnTo>
                  <a:close/>
                </a:path>
              </a:pathLst>
            </a:custGeom>
            <a:solidFill>
              <a:srgbClr val="C64B3E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41" name="object 4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500855" y="2825738"/>
              <a:ext cx="74910" cy="116651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9304101" y="2398954"/>
              <a:ext cx="69850" cy="208279"/>
            </a:xfrm>
            <a:custGeom>
              <a:avLst/>
              <a:gdLst/>
              <a:ahLst/>
              <a:cxnLst/>
              <a:rect l="l" t="t" r="r" b="b"/>
              <a:pathLst>
                <a:path w="69850" h="208280">
                  <a:moveTo>
                    <a:pt x="44064" y="0"/>
                  </a:moveTo>
                  <a:lnTo>
                    <a:pt x="35217" y="2083"/>
                  </a:lnTo>
                  <a:lnTo>
                    <a:pt x="23406" y="7303"/>
                  </a:lnTo>
                  <a:lnTo>
                    <a:pt x="22402" y="7861"/>
                  </a:lnTo>
                  <a:lnTo>
                    <a:pt x="21437" y="8458"/>
                  </a:lnTo>
                  <a:lnTo>
                    <a:pt x="14160" y="13145"/>
                  </a:lnTo>
                  <a:lnTo>
                    <a:pt x="8610" y="19533"/>
                  </a:lnTo>
                  <a:lnTo>
                    <a:pt x="2349" y="32360"/>
                  </a:lnTo>
                  <a:lnTo>
                    <a:pt x="0" y="38697"/>
                  </a:lnTo>
                  <a:lnTo>
                    <a:pt x="431" y="43523"/>
                  </a:lnTo>
                  <a:lnTo>
                    <a:pt x="10831" y="95550"/>
                  </a:lnTo>
                  <a:lnTo>
                    <a:pt x="28413" y="144388"/>
                  </a:lnTo>
                  <a:lnTo>
                    <a:pt x="46694" y="183589"/>
                  </a:lnTo>
                  <a:lnTo>
                    <a:pt x="60007" y="208102"/>
                  </a:lnTo>
                  <a:lnTo>
                    <a:pt x="62077" y="207886"/>
                  </a:lnTo>
                  <a:lnTo>
                    <a:pt x="67957" y="190995"/>
                  </a:lnTo>
                  <a:lnTo>
                    <a:pt x="67538" y="189484"/>
                  </a:lnTo>
                  <a:lnTo>
                    <a:pt x="66471" y="188468"/>
                  </a:lnTo>
                  <a:lnTo>
                    <a:pt x="43709" y="151727"/>
                  </a:lnTo>
                  <a:lnTo>
                    <a:pt x="27362" y="102991"/>
                  </a:lnTo>
                  <a:lnTo>
                    <a:pt x="17501" y="60427"/>
                  </a:lnTo>
                  <a:lnTo>
                    <a:pt x="14198" y="42202"/>
                  </a:lnTo>
                  <a:lnTo>
                    <a:pt x="14795" y="41466"/>
                  </a:lnTo>
                  <a:lnTo>
                    <a:pt x="69494" y="17297"/>
                  </a:lnTo>
                  <a:lnTo>
                    <a:pt x="68541" y="15596"/>
                  </a:lnTo>
                  <a:lnTo>
                    <a:pt x="67513" y="13881"/>
                  </a:lnTo>
                  <a:lnTo>
                    <a:pt x="66535" y="12192"/>
                  </a:lnTo>
                  <a:lnTo>
                    <a:pt x="60573" y="5339"/>
                  </a:lnTo>
                  <a:lnTo>
                    <a:pt x="52800" y="1180"/>
                  </a:lnTo>
                  <a:lnTo>
                    <a:pt x="44064" y="0"/>
                  </a:lnTo>
                  <a:close/>
                </a:path>
              </a:pathLst>
            </a:custGeom>
            <a:solidFill>
              <a:srgbClr val="C64A43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43" name="object 4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620780" y="2101011"/>
              <a:ext cx="134505" cy="125349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620780" y="2331069"/>
              <a:ext cx="134505" cy="125349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620780" y="2566445"/>
              <a:ext cx="134505" cy="125349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620780" y="2799826"/>
              <a:ext cx="134505" cy="125349"/>
            </a:xfrm>
            <a:prstGeom prst="rect">
              <a:avLst/>
            </a:prstGeom>
          </p:spPr>
        </p:pic>
      </p:grpSp>
      <p:grpSp>
        <p:nvGrpSpPr>
          <p:cNvPr id="47" name="object 47"/>
          <p:cNvGrpSpPr/>
          <p:nvPr/>
        </p:nvGrpSpPr>
        <p:grpSpPr>
          <a:xfrm>
            <a:off x="5487619" y="1769619"/>
            <a:ext cx="1257300" cy="1249045"/>
            <a:chOff x="5487619" y="1769619"/>
            <a:chExt cx="1257300" cy="1249045"/>
          </a:xfrm>
        </p:grpSpPr>
        <p:sp>
          <p:nvSpPr>
            <p:cNvPr id="48" name="object 48"/>
            <p:cNvSpPr/>
            <p:nvPr/>
          </p:nvSpPr>
          <p:spPr>
            <a:xfrm>
              <a:off x="5487619" y="1795189"/>
              <a:ext cx="1176020" cy="1212850"/>
            </a:xfrm>
            <a:custGeom>
              <a:avLst/>
              <a:gdLst/>
              <a:ahLst/>
              <a:cxnLst/>
              <a:rect l="l" t="t" r="r" b="b"/>
              <a:pathLst>
                <a:path w="1176020" h="1212850">
                  <a:moveTo>
                    <a:pt x="663863" y="0"/>
                  </a:moveTo>
                  <a:lnTo>
                    <a:pt x="622722" y="518"/>
                  </a:lnTo>
                  <a:lnTo>
                    <a:pt x="581067" y="5152"/>
                  </a:lnTo>
                  <a:lnTo>
                    <a:pt x="535101" y="14450"/>
                  </a:lnTo>
                  <a:lnTo>
                    <a:pt x="489870" y="27339"/>
                  </a:lnTo>
                  <a:lnTo>
                    <a:pt x="445548" y="43635"/>
                  </a:lnTo>
                  <a:lnTo>
                    <a:pt x="402308" y="63154"/>
                  </a:lnTo>
                  <a:lnTo>
                    <a:pt x="360325" y="85713"/>
                  </a:lnTo>
                  <a:lnTo>
                    <a:pt x="319772" y="111126"/>
                  </a:lnTo>
                  <a:lnTo>
                    <a:pt x="280824" y="139212"/>
                  </a:lnTo>
                  <a:lnTo>
                    <a:pt x="243653" y="169784"/>
                  </a:lnTo>
                  <a:lnTo>
                    <a:pt x="208435" y="202661"/>
                  </a:lnTo>
                  <a:lnTo>
                    <a:pt x="175342" y="237657"/>
                  </a:lnTo>
                  <a:lnTo>
                    <a:pt x="144549" y="274589"/>
                  </a:lnTo>
                  <a:lnTo>
                    <a:pt x="116230" y="313273"/>
                  </a:lnTo>
                  <a:lnTo>
                    <a:pt x="90558" y="353526"/>
                  </a:lnTo>
                  <a:lnTo>
                    <a:pt x="67707" y="395162"/>
                  </a:lnTo>
                  <a:lnTo>
                    <a:pt x="47852" y="437999"/>
                  </a:lnTo>
                  <a:lnTo>
                    <a:pt x="31165" y="481852"/>
                  </a:lnTo>
                  <a:lnTo>
                    <a:pt x="17821" y="526538"/>
                  </a:lnTo>
                  <a:lnTo>
                    <a:pt x="7995" y="571873"/>
                  </a:lnTo>
                  <a:lnTo>
                    <a:pt x="1858" y="617673"/>
                  </a:lnTo>
                  <a:lnTo>
                    <a:pt x="0" y="661123"/>
                  </a:lnTo>
                  <a:lnTo>
                    <a:pt x="2365" y="704028"/>
                  </a:lnTo>
                  <a:lnTo>
                    <a:pt x="8802" y="746236"/>
                  </a:lnTo>
                  <a:lnTo>
                    <a:pt x="19159" y="787594"/>
                  </a:lnTo>
                  <a:lnTo>
                    <a:pt x="33283" y="827950"/>
                  </a:lnTo>
                  <a:lnTo>
                    <a:pt x="51021" y="867151"/>
                  </a:lnTo>
                  <a:lnTo>
                    <a:pt x="72222" y="905046"/>
                  </a:lnTo>
                  <a:lnTo>
                    <a:pt x="96734" y="941481"/>
                  </a:lnTo>
                  <a:lnTo>
                    <a:pt x="124404" y="976306"/>
                  </a:lnTo>
                  <a:lnTo>
                    <a:pt x="155079" y="1009366"/>
                  </a:lnTo>
                  <a:lnTo>
                    <a:pt x="188608" y="1040510"/>
                  </a:lnTo>
                  <a:lnTo>
                    <a:pt x="224837" y="1069586"/>
                  </a:lnTo>
                  <a:lnTo>
                    <a:pt x="263616" y="1096442"/>
                  </a:lnTo>
                  <a:lnTo>
                    <a:pt x="304791" y="1120924"/>
                  </a:lnTo>
                  <a:lnTo>
                    <a:pt x="348210" y="1142881"/>
                  </a:lnTo>
                  <a:lnTo>
                    <a:pt x="393722" y="1162160"/>
                  </a:lnTo>
                  <a:lnTo>
                    <a:pt x="441173" y="1178610"/>
                  </a:lnTo>
                  <a:lnTo>
                    <a:pt x="490411" y="1192077"/>
                  </a:lnTo>
                  <a:lnTo>
                    <a:pt x="541284" y="1202409"/>
                  </a:lnTo>
                  <a:lnTo>
                    <a:pt x="593640" y="1209455"/>
                  </a:lnTo>
                  <a:lnTo>
                    <a:pt x="641261" y="1212420"/>
                  </a:lnTo>
                  <a:lnTo>
                    <a:pt x="687601" y="1211661"/>
                  </a:lnTo>
                  <a:lnTo>
                    <a:pt x="732547" y="1207297"/>
                  </a:lnTo>
                  <a:lnTo>
                    <a:pt x="775988" y="1199447"/>
                  </a:lnTo>
                  <a:lnTo>
                    <a:pt x="817812" y="1188228"/>
                  </a:lnTo>
                  <a:lnTo>
                    <a:pt x="857906" y="1173759"/>
                  </a:lnTo>
                  <a:lnTo>
                    <a:pt x="896159" y="1156159"/>
                  </a:lnTo>
                  <a:lnTo>
                    <a:pt x="932459" y="1135546"/>
                  </a:lnTo>
                  <a:lnTo>
                    <a:pt x="966694" y="1112038"/>
                  </a:lnTo>
                  <a:lnTo>
                    <a:pt x="998752" y="1085755"/>
                  </a:lnTo>
                  <a:lnTo>
                    <a:pt x="1028520" y="1056813"/>
                  </a:lnTo>
                  <a:lnTo>
                    <a:pt x="1055887" y="1025333"/>
                  </a:lnTo>
                  <a:lnTo>
                    <a:pt x="1080741" y="991432"/>
                  </a:lnTo>
                  <a:lnTo>
                    <a:pt x="1102969" y="955228"/>
                  </a:lnTo>
                  <a:lnTo>
                    <a:pt x="1122460" y="916841"/>
                  </a:lnTo>
                  <a:lnTo>
                    <a:pt x="1139102" y="876388"/>
                  </a:lnTo>
                  <a:lnTo>
                    <a:pt x="1152783" y="833989"/>
                  </a:lnTo>
                  <a:lnTo>
                    <a:pt x="1163391" y="789761"/>
                  </a:lnTo>
                  <a:lnTo>
                    <a:pt x="1170813" y="743823"/>
                  </a:lnTo>
                  <a:lnTo>
                    <a:pt x="1174938" y="696293"/>
                  </a:lnTo>
                  <a:lnTo>
                    <a:pt x="1175654" y="647291"/>
                  </a:lnTo>
                  <a:lnTo>
                    <a:pt x="1172849" y="596934"/>
                  </a:lnTo>
                  <a:lnTo>
                    <a:pt x="1166476" y="544274"/>
                  </a:lnTo>
                  <a:lnTo>
                    <a:pt x="1157089" y="493228"/>
                  </a:lnTo>
                  <a:lnTo>
                    <a:pt x="1144819" y="443929"/>
                  </a:lnTo>
                  <a:lnTo>
                    <a:pt x="1129799" y="396508"/>
                  </a:lnTo>
                  <a:lnTo>
                    <a:pt x="1112160" y="351096"/>
                  </a:lnTo>
                  <a:lnTo>
                    <a:pt x="1092033" y="307825"/>
                  </a:lnTo>
                  <a:lnTo>
                    <a:pt x="1069550" y="266826"/>
                  </a:lnTo>
                  <a:lnTo>
                    <a:pt x="1044842" y="228232"/>
                  </a:lnTo>
                  <a:lnTo>
                    <a:pt x="1018041" y="192173"/>
                  </a:lnTo>
                  <a:lnTo>
                    <a:pt x="989279" y="158782"/>
                  </a:lnTo>
                  <a:lnTo>
                    <a:pt x="958687" y="128189"/>
                  </a:lnTo>
                  <a:lnTo>
                    <a:pt x="926397" y="100527"/>
                  </a:lnTo>
                  <a:lnTo>
                    <a:pt x="892540" y="75928"/>
                  </a:lnTo>
                  <a:lnTo>
                    <a:pt x="857247" y="54521"/>
                  </a:lnTo>
                  <a:lnTo>
                    <a:pt x="820651" y="36440"/>
                  </a:lnTo>
                  <a:lnTo>
                    <a:pt x="782884" y="21816"/>
                  </a:lnTo>
                  <a:lnTo>
                    <a:pt x="744075" y="10780"/>
                  </a:lnTo>
                  <a:lnTo>
                    <a:pt x="704358" y="3464"/>
                  </a:lnTo>
                  <a:lnTo>
                    <a:pt x="663863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9" name="object 49"/>
            <p:cNvSpPr/>
            <p:nvPr/>
          </p:nvSpPr>
          <p:spPr>
            <a:xfrm>
              <a:off x="5562665" y="1799534"/>
              <a:ext cx="1176020" cy="1212850"/>
            </a:xfrm>
            <a:custGeom>
              <a:avLst/>
              <a:gdLst/>
              <a:ahLst/>
              <a:cxnLst/>
              <a:rect l="l" t="t" r="r" b="b"/>
              <a:pathLst>
                <a:path w="1176020" h="1212850">
                  <a:moveTo>
                    <a:pt x="1172849" y="596934"/>
                  </a:moveTo>
                  <a:lnTo>
                    <a:pt x="1175654" y="647291"/>
                  </a:lnTo>
                  <a:lnTo>
                    <a:pt x="1174938" y="696293"/>
                  </a:lnTo>
                  <a:lnTo>
                    <a:pt x="1170813" y="743823"/>
                  </a:lnTo>
                  <a:lnTo>
                    <a:pt x="1163391" y="789761"/>
                  </a:lnTo>
                  <a:lnTo>
                    <a:pt x="1152783" y="833989"/>
                  </a:lnTo>
                  <a:lnTo>
                    <a:pt x="1139102" y="876388"/>
                  </a:lnTo>
                  <a:lnTo>
                    <a:pt x="1122460" y="916841"/>
                  </a:lnTo>
                  <a:lnTo>
                    <a:pt x="1102969" y="955228"/>
                  </a:lnTo>
                  <a:lnTo>
                    <a:pt x="1080741" y="991432"/>
                  </a:lnTo>
                  <a:lnTo>
                    <a:pt x="1055887" y="1025333"/>
                  </a:lnTo>
                  <a:lnTo>
                    <a:pt x="1028520" y="1056813"/>
                  </a:lnTo>
                  <a:lnTo>
                    <a:pt x="998752" y="1085755"/>
                  </a:lnTo>
                  <a:lnTo>
                    <a:pt x="966694" y="1112038"/>
                  </a:lnTo>
                  <a:lnTo>
                    <a:pt x="932459" y="1135546"/>
                  </a:lnTo>
                  <a:lnTo>
                    <a:pt x="896159" y="1156159"/>
                  </a:lnTo>
                  <a:lnTo>
                    <a:pt x="857906" y="1173759"/>
                  </a:lnTo>
                  <a:lnTo>
                    <a:pt x="817812" y="1188228"/>
                  </a:lnTo>
                  <a:lnTo>
                    <a:pt x="775988" y="1199447"/>
                  </a:lnTo>
                  <a:lnTo>
                    <a:pt x="732547" y="1207297"/>
                  </a:lnTo>
                  <a:lnTo>
                    <a:pt x="687601" y="1211661"/>
                  </a:lnTo>
                  <a:lnTo>
                    <a:pt x="641261" y="1212420"/>
                  </a:lnTo>
                  <a:lnTo>
                    <a:pt x="593640" y="1209455"/>
                  </a:lnTo>
                  <a:lnTo>
                    <a:pt x="541284" y="1202409"/>
                  </a:lnTo>
                  <a:lnTo>
                    <a:pt x="490411" y="1192077"/>
                  </a:lnTo>
                  <a:lnTo>
                    <a:pt x="441173" y="1178610"/>
                  </a:lnTo>
                  <a:lnTo>
                    <a:pt x="393722" y="1162160"/>
                  </a:lnTo>
                  <a:lnTo>
                    <a:pt x="348210" y="1142881"/>
                  </a:lnTo>
                  <a:lnTo>
                    <a:pt x="304791" y="1120924"/>
                  </a:lnTo>
                  <a:lnTo>
                    <a:pt x="263616" y="1096442"/>
                  </a:lnTo>
                  <a:lnTo>
                    <a:pt x="224837" y="1069586"/>
                  </a:lnTo>
                  <a:lnTo>
                    <a:pt x="188608" y="1040510"/>
                  </a:lnTo>
                  <a:lnTo>
                    <a:pt x="155079" y="1009366"/>
                  </a:lnTo>
                  <a:lnTo>
                    <a:pt x="124404" y="976306"/>
                  </a:lnTo>
                  <a:lnTo>
                    <a:pt x="96734" y="941481"/>
                  </a:lnTo>
                  <a:lnTo>
                    <a:pt x="72222" y="905046"/>
                  </a:lnTo>
                  <a:lnTo>
                    <a:pt x="51021" y="867151"/>
                  </a:lnTo>
                  <a:lnTo>
                    <a:pt x="33283" y="827950"/>
                  </a:lnTo>
                  <a:lnTo>
                    <a:pt x="19159" y="787594"/>
                  </a:lnTo>
                  <a:lnTo>
                    <a:pt x="8802" y="746236"/>
                  </a:lnTo>
                  <a:lnTo>
                    <a:pt x="2365" y="704028"/>
                  </a:lnTo>
                  <a:lnTo>
                    <a:pt x="0" y="661123"/>
                  </a:lnTo>
                  <a:lnTo>
                    <a:pt x="1858" y="617673"/>
                  </a:lnTo>
                  <a:lnTo>
                    <a:pt x="7995" y="571873"/>
                  </a:lnTo>
                  <a:lnTo>
                    <a:pt x="17821" y="526538"/>
                  </a:lnTo>
                  <a:lnTo>
                    <a:pt x="31165" y="481852"/>
                  </a:lnTo>
                  <a:lnTo>
                    <a:pt x="47852" y="437999"/>
                  </a:lnTo>
                  <a:lnTo>
                    <a:pt x="67707" y="395162"/>
                  </a:lnTo>
                  <a:lnTo>
                    <a:pt x="90558" y="353526"/>
                  </a:lnTo>
                  <a:lnTo>
                    <a:pt x="116230" y="313273"/>
                  </a:lnTo>
                  <a:lnTo>
                    <a:pt x="144549" y="274589"/>
                  </a:lnTo>
                  <a:lnTo>
                    <a:pt x="175342" y="237657"/>
                  </a:lnTo>
                  <a:lnTo>
                    <a:pt x="208435" y="202661"/>
                  </a:lnTo>
                  <a:lnTo>
                    <a:pt x="243653" y="169784"/>
                  </a:lnTo>
                  <a:lnTo>
                    <a:pt x="280824" y="139212"/>
                  </a:lnTo>
                  <a:lnTo>
                    <a:pt x="319772" y="111126"/>
                  </a:lnTo>
                  <a:lnTo>
                    <a:pt x="360325" y="85713"/>
                  </a:lnTo>
                  <a:lnTo>
                    <a:pt x="402308" y="63154"/>
                  </a:lnTo>
                  <a:lnTo>
                    <a:pt x="445548" y="43635"/>
                  </a:lnTo>
                  <a:lnTo>
                    <a:pt x="489870" y="27339"/>
                  </a:lnTo>
                  <a:lnTo>
                    <a:pt x="535101" y="14450"/>
                  </a:lnTo>
                  <a:lnTo>
                    <a:pt x="581067" y="5152"/>
                  </a:lnTo>
                  <a:lnTo>
                    <a:pt x="622722" y="518"/>
                  </a:lnTo>
                  <a:lnTo>
                    <a:pt x="663863" y="0"/>
                  </a:lnTo>
                  <a:lnTo>
                    <a:pt x="704358" y="3464"/>
                  </a:lnTo>
                  <a:lnTo>
                    <a:pt x="744075" y="10780"/>
                  </a:lnTo>
                  <a:lnTo>
                    <a:pt x="782884" y="21816"/>
                  </a:lnTo>
                  <a:lnTo>
                    <a:pt x="820651" y="36440"/>
                  </a:lnTo>
                  <a:lnTo>
                    <a:pt x="857247" y="54521"/>
                  </a:lnTo>
                  <a:lnTo>
                    <a:pt x="892540" y="75928"/>
                  </a:lnTo>
                  <a:lnTo>
                    <a:pt x="926397" y="100527"/>
                  </a:lnTo>
                  <a:lnTo>
                    <a:pt x="958687" y="128189"/>
                  </a:lnTo>
                  <a:lnTo>
                    <a:pt x="989279" y="158782"/>
                  </a:lnTo>
                  <a:lnTo>
                    <a:pt x="1018041" y="192173"/>
                  </a:lnTo>
                  <a:lnTo>
                    <a:pt x="1044842" y="228232"/>
                  </a:lnTo>
                  <a:lnTo>
                    <a:pt x="1069550" y="266826"/>
                  </a:lnTo>
                  <a:lnTo>
                    <a:pt x="1092033" y="307825"/>
                  </a:lnTo>
                  <a:lnTo>
                    <a:pt x="1112160" y="351096"/>
                  </a:lnTo>
                  <a:lnTo>
                    <a:pt x="1129799" y="396508"/>
                  </a:lnTo>
                  <a:lnTo>
                    <a:pt x="1144819" y="443929"/>
                  </a:lnTo>
                  <a:lnTo>
                    <a:pt x="1157089" y="493228"/>
                  </a:lnTo>
                  <a:lnTo>
                    <a:pt x="1166476" y="544274"/>
                  </a:lnTo>
                  <a:lnTo>
                    <a:pt x="1172849" y="596934"/>
                  </a:lnTo>
                  <a:close/>
                </a:path>
              </a:pathLst>
            </a:custGeom>
            <a:ln w="12700">
              <a:solidFill>
                <a:srgbClr val="202124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0" name="object 50"/>
            <p:cNvSpPr/>
            <p:nvPr/>
          </p:nvSpPr>
          <p:spPr>
            <a:xfrm>
              <a:off x="5775399" y="1784231"/>
              <a:ext cx="558165" cy="1179830"/>
            </a:xfrm>
            <a:custGeom>
              <a:avLst/>
              <a:gdLst/>
              <a:ahLst/>
              <a:cxnLst/>
              <a:rect l="l" t="t" r="r" b="b"/>
              <a:pathLst>
                <a:path w="558164" h="1179830">
                  <a:moveTo>
                    <a:pt x="488607" y="0"/>
                  </a:moveTo>
                  <a:lnTo>
                    <a:pt x="69024" y="0"/>
                  </a:lnTo>
                  <a:lnTo>
                    <a:pt x="42182" y="5432"/>
                  </a:lnTo>
                  <a:lnTo>
                    <a:pt x="20239" y="20239"/>
                  </a:lnTo>
                  <a:lnTo>
                    <a:pt x="5432" y="42182"/>
                  </a:lnTo>
                  <a:lnTo>
                    <a:pt x="0" y="69024"/>
                  </a:lnTo>
                  <a:lnTo>
                    <a:pt x="0" y="1110361"/>
                  </a:lnTo>
                  <a:lnTo>
                    <a:pt x="19516" y="1158457"/>
                  </a:lnTo>
                  <a:lnTo>
                    <a:pt x="69024" y="1179385"/>
                  </a:lnTo>
                  <a:lnTo>
                    <a:pt x="488607" y="1179385"/>
                  </a:lnTo>
                  <a:lnTo>
                    <a:pt x="536071" y="1160504"/>
                  </a:lnTo>
                  <a:lnTo>
                    <a:pt x="557631" y="1110361"/>
                  </a:lnTo>
                  <a:lnTo>
                    <a:pt x="557631" y="69024"/>
                  </a:lnTo>
                  <a:lnTo>
                    <a:pt x="552198" y="42182"/>
                  </a:lnTo>
                  <a:lnTo>
                    <a:pt x="537392" y="20239"/>
                  </a:lnTo>
                  <a:lnTo>
                    <a:pt x="515449" y="5432"/>
                  </a:lnTo>
                  <a:lnTo>
                    <a:pt x="488607" y="0"/>
                  </a:lnTo>
                  <a:close/>
                </a:path>
              </a:pathLst>
            </a:custGeom>
            <a:solidFill>
              <a:srgbClr val="4E4E4E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1" name="object 51"/>
            <p:cNvSpPr/>
            <p:nvPr/>
          </p:nvSpPr>
          <p:spPr>
            <a:xfrm>
              <a:off x="5762974" y="1771736"/>
              <a:ext cx="582930" cy="1204595"/>
            </a:xfrm>
            <a:custGeom>
              <a:avLst/>
              <a:gdLst/>
              <a:ahLst/>
              <a:cxnLst/>
              <a:rect l="l" t="t" r="r" b="b"/>
              <a:pathLst>
                <a:path w="582929" h="1204595">
                  <a:moveTo>
                    <a:pt x="501040" y="0"/>
                  </a:moveTo>
                  <a:lnTo>
                    <a:pt x="81445" y="0"/>
                  </a:lnTo>
                  <a:lnTo>
                    <a:pt x="49721" y="6406"/>
                  </a:lnTo>
                  <a:lnTo>
                    <a:pt x="23812" y="23877"/>
                  </a:lnTo>
                  <a:lnTo>
                    <a:pt x="6342" y="49790"/>
                  </a:lnTo>
                  <a:lnTo>
                    <a:pt x="105" y="80683"/>
                  </a:lnTo>
                  <a:lnTo>
                    <a:pt x="0" y="1126896"/>
                  </a:lnTo>
                  <a:lnTo>
                    <a:pt x="406" y="1132331"/>
                  </a:lnTo>
                  <a:lnTo>
                    <a:pt x="22634" y="1179299"/>
                  </a:lnTo>
                  <a:lnTo>
                    <a:pt x="59225" y="1201311"/>
                  </a:lnTo>
                  <a:lnTo>
                    <a:pt x="81445" y="1204379"/>
                  </a:lnTo>
                  <a:lnTo>
                    <a:pt x="501040" y="1204379"/>
                  </a:lnTo>
                  <a:lnTo>
                    <a:pt x="538937" y="1195044"/>
                  </a:lnTo>
                  <a:lnTo>
                    <a:pt x="559183" y="1179372"/>
                  </a:lnTo>
                  <a:lnTo>
                    <a:pt x="81445" y="1179372"/>
                  </a:lnTo>
                  <a:lnTo>
                    <a:pt x="66395" y="1177331"/>
                  </a:lnTo>
                  <a:lnTo>
                    <a:pt x="31864" y="1150010"/>
                  </a:lnTo>
                  <a:lnTo>
                    <a:pt x="24930" y="1122857"/>
                  </a:lnTo>
                  <a:lnTo>
                    <a:pt x="24930" y="712685"/>
                  </a:lnTo>
                  <a:lnTo>
                    <a:pt x="18160" y="705916"/>
                  </a:lnTo>
                  <a:lnTo>
                    <a:pt x="19824" y="699642"/>
                  </a:lnTo>
                  <a:lnTo>
                    <a:pt x="21843" y="691553"/>
                  </a:lnTo>
                  <a:lnTo>
                    <a:pt x="24930" y="690181"/>
                  </a:lnTo>
                  <a:lnTo>
                    <a:pt x="24993" y="79032"/>
                  </a:lnTo>
                  <a:lnTo>
                    <a:pt x="42494" y="40614"/>
                  </a:lnTo>
                  <a:lnTo>
                    <a:pt x="81445" y="25006"/>
                  </a:lnTo>
                  <a:lnTo>
                    <a:pt x="559648" y="25006"/>
                  </a:lnTo>
                  <a:lnTo>
                    <a:pt x="559194" y="24404"/>
                  </a:lnTo>
                  <a:lnTo>
                    <a:pt x="542607" y="11383"/>
                  </a:lnTo>
                  <a:lnTo>
                    <a:pt x="522953" y="2980"/>
                  </a:lnTo>
                  <a:lnTo>
                    <a:pt x="501040" y="0"/>
                  </a:lnTo>
                  <a:close/>
                </a:path>
                <a:path w="582929" h="1204595">
                  <a:moveTo>
                    <a:pt x="557555" y="611619"/>
                  </a:moveTo>
                  <a:lnTo>
                    <a:pt x="557555" y="1122857"/>
                  </a:lnTo>
                  <a:lnTo>
                    <a:pt x="555451" y="1138182"/>
                  </a:lnTo>
                  <a:lnTo>
                    <a:pt x="527291" y="1172921"/>
                  </a:lnTo>
                  <a:lnTo>
                    <a:pt x="501040" y="1179372"/>
                  </a:lnTo>
                  <a:lnTo>
                    <a:pt x="559183" y="1179372"/>
                  </a:lnTo>
                  <a:lnTo>
                    <a:pt x="570468" y="1165585"/>
                  </a:lnTo>
                  <a:lnTo>
                    <a:pt x="579381" y="1145436"/>
                  </a:lnTo>
                  <a:lnTo>
                    <a:pt x="582548" y="1122857"/>
                  </a:lnTo>
                  <a:lnTo>
                    <a:pt x="582548" y="619937"/>
                  </a:lnTo>
                  <a:lnTo>
                    <a:pt x="565886" y="619937"/>
                  </a:lnTo>
                  <a:lnTo>
                    <a:pt x="557555" y="611619"/>
                  </a:lnTo>
                  <a:close/>
                </a:path>
                <a:path w="582929" h="1204595">
                  <a:moveTo>
                    <a:pt x="24930" y="690181"/>
                  </a:moveTo>
                  <a:lnTo>
                    <a:pt x="21843" y="691553"/>
                  </a:lnTo>
                  <a:lnTo>
                    <a:pt x="19824" y="699642"/>
                  </a:lnTo>
                  <a:lnTo>
                    <a:pt x="18160" y="705916"/>
                  </a:lnTo>
                  <a:lnTo>
                    <a:pt x="24930" y="712685"/>
                  </a:lnTo>
                  <a:lnTo>
                    <a:pt x="24930" y="690181"/>
                  </a:lnTo>
                  <a:close/>
                </a:path>
                <a:path w="582929" h="1204595">
                  <a:moveTo>
                    <a:pt x="559648" y="25006"/>
                  </a:moveTo>
                  <a:lnTo>
                    <a:pt x="501040" y="25006"/>
                  </a:lnTo>
                  <a:lnTo>
                    <a:pt x="508518" y="25498"/>
                  </a:lnTo>
                  <a:lnTo>
                    <a:pt x="515707" y="26935"/>
                  </a:lnTo>
                  <a:lnTo>
                    <a:pt x="549655" y="52720"/>
                  </a:lnTo>
                  <a:lnTo>
                    <a:pt x="557555" y="611619"/>
                  </a:lnTo>
                  <a:lnTo>
                    <a:pt x="565886" y="619937"/>
                  </a:lnTo>
                  <a:lnTo>
                    <a:pt x="582548" y="619937"/>
                  </a:lnTo>
                  <a:lnTo>
                    <a:pt x="582494" y="80683"/>
                  </a:lnTo>
                  <a:lnTo>
                    <a:pt x="581839" y="70713"/>
                  </a:lnTo>
                  <a:lnTo>
                    <a:pt x="579772" y="60336"/>
                  </a:lnTo>
                  <a:lnTo>
                    <a:pt x="576435" y="50479"/>
                  </a:lnTo>
                  <a:lnTo>
                    <a:pt x="571903" y="41216"/>
                  </a:lnTo>
                  <a:lnTo>
                    <a:pt x="559648" y="25006"/>
                  </a:lnTo>
                  <a:close/>
                </a:path>
              </a:pathLst>
            </a:custGeom>
            <a:solidFill>
              <a:srgbClr val="1F1F1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52" name="object 5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957547" y="2526450"/>
              <a:ext cx="189801" cy="189788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5853353" y="2032262"/>
              <a:ext cx="398780" cy="398780"/>
            </a:xfrm>
            <a:custGeom>
              <a:avLst/>
              <a:gdLst/>
              <a:ahLst/>
              <a:cxnLst/>
              <a:rect l="l" t="t" r="r" b="b"/>
              <a:pathLst>
                <a:path w="398779" h="398780">
                  <a:moveTo>
                    <a:pt x="199097" y="0"/>
                  </a:moveTo>
                  <a:lnTo>
                    <a:pt x="153447" y="5258"/>
                  </a:lnTo>
                  <a:lnTo>
                    <a:pt x="111540" y="20236"/>
                  </a:lnTo>
                  <a:lnTo>
                    <a:pt x="74573" y="43740"/>
                  </a:lnTo>
                  <a:lnTo>
                    <a:pt x="43740" y="74573"/>
                  </a:lnTo>
                  <a:lnTo>
                    <a:pt x="20236" y="111540"/>
                  </a:lnTo>
                  <a:lnTo>
                    <a:pt x="5258" y="153447"/>
                  </a:lnTo>
                  <a:lnTo>
                    <a:pt x="0" y="199097"/>
                  </a:lnTo>
                  <a:lnTo>
                    <a:pt x="4072" y="239356"/>
                  </a:lnTo>
                  <a:lnTo>
                    <a:pt x="15751" y="276840"/>
                  </a:lnTo>
                  <a:lnTo>
                    <a:pt x="34225" y="310743"/>
                  </a:lnTo>
                  <a:lnTo>
                    <a:pt x="58686" y="340258"/>
                  </a:lnTo>
                  <a:lnTo>
                    <a:pt x="94507" y="368546"/>
                  </a:lnTo>
                  <a:lnTo>
                    <a:pt x="136309" y="388099"/>
                  </a:lnTo>
                  <a:lnTo>
                    <a:pt x="176260" y="396896"/>
                  </a:lnTo>
                  <a:lnTo>
                    <a:pt x="195021" y="398195"/>
                  </a:lnTo>
                  <a:lnTo>
                    <a:pt x="208572" y="398030"/>
                  </a:lnTo>
                  <a:lnTo>
                    <a:pt x="250405" y="391617"/>
                  </a:lnTo>
                  <a:lnTo>
                    <a:pt x="303683" y="368542"/>
                  </a:lnTo>
                  <a:lnTo>
                    <a:pt x="339509" y="340245"/>
                  </a:lnTo>
                  <a:lnTo>
                    <a:pt x="363970" y="310738"/>
                  </a:lnTo>
                  <a:lnTo>
                    <a:pt x="382444" y="276839"/>
                  </a:lnTo>
                  <a:lnTo>
                    <a:pt x="394123" y="239356"/>
                  </a:lnTo>
                  <a:lnTo>
                    <a:pt x="398195" y="199097"/>
                  </a:lnTo>
                  <a:lnTo>
                    <a:pt x="392937" y="153447"/>
                  </a:lnTo>
                  <a:lnTo>
                    <a:pt x="377958" y="111540"/>
                  </a:lnTo>
                  <a:lnTo>
                    <a:pt x="354455" y="74573"/>
                  </a:lnTo>
                  <a:lnTo>
                    <a:pt x="323622" y="43740"/>
                  </a:lnTo>
                  <a:lnTo>
                    <a:pt x="286655" y="20236"/>
                  </a:lnTo>
                  <a:lnTo>
                    <a:pt x="244748" y="5258"/>
                  </a:lnTo>
                  <a:lnTo>
                    <a:pt x="1990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4" name="object 54"/>
            <p:cNvSpPr/>
            <p:nvPr/>
          </p:nvSpPr>
          <p:spPr>
            <a:xfrm>
              <a:off x="5778589" y="1769630"/>
              <a:ext cx="561340" cy="1199515"/>
            </a:xfrm>
            <a:custGeom>
              <a:avLst/>
              <a:gdLst/>
              <a:ahLst/>
              <a:cxnLst/>
              <a:rect l="l" t="t" r="r" b="b"/>
              <a:pathLst>
                <a:path w="561339" h="1199514">
                  <a:moveTo>
                    <a:pt x="560959" y="1048905"/>
                  </a:moveTo>
                  <a:lnTo>
                    <a:pt x="0" y="468464"/>
                  </a:lnTo>
                  <a:lnTo>
                    <a:pt x="0" y="687082"/>
                  </a:lnTo>
                  <a:lnTo>
                    <a:pt x="494639" y="1198892"/>
                  </a:lnTo>
                  <a:lnTo>
                    <a:pt x="501040" y="1197571"/>
                  </a:lnTo>
                  <a:lnTo>
                    <a:pt x="536054" y="1177988"/>
                  </a:lnTo>
                  <a:lnTo>
                    <a:pt x="557911" y="1141145"/>
                  </a:lnTo>
                  <a:lnTo>
                    <a:pt x="560959" y="1118641"/>
                  </a:lnTo>
                  <a:lnTo>
                    <a:pt x="560959" y="1048905"/>
                  </a:lnTo>
                  <a:close/>
                </a:path>
                <a:path w="561339" h="1199514">
                  <a:moveTo>
                    <a:pt x="560959" y="635215"/>
                  </a:moveTo>
                  <a:lnTo>
                    <a:pt x="3225" y="58102"/>
                  </a:lnTo>
                  <a:lnTo>
                    <a:pt x="1130" y="65430"/>
                  </a:lnTo>
                  <a:lnTo>
                    <a:pt x="0" y="73190"/>
                  </a:lnTo>
                  <a:lnTo>
                    <a:pt x="0" y="81216"/>
                  </a:lnTo>
                  <a:lnTo>
                    <a:pt x="0" y="391693"/>
                  </a:lnTo>
                  <a:lnTo>
                    <a:pt x="560959" y="972146"/>
                  </a:lnTo>
                  <a:lnTo>
                    <a:pt x="560959" y="635215"/>
                  </a:lnTo>
                  <a:close/>
                </a:path>
                <a:path w="561339" h="1199514">
                  <a:moveTo>
                    <a:pt x="560959" y="470115"/>
                  </a:moveTo>
                  <a:lnTo>
                    <a:pt x="106629" y="0"/>
                  </a:lnTo>
                  <a:lnTo>
                    <a:pt x="78486" y="0"/>
                  </a:lnTo>
                  <a:lnTo>
                    <a:pt x="62852" y="1612"/>
                  </a:lnTo>
                  <a:lnTo>
                    <a:pt x="48260" y="6235"/>
                  </a:lnTo>
                  <a:lnTo>
                    <a:pt x="35039" y="13563"/>
                  </a:lnTo>
                  <a:lnTo>
                    <a:pt x="23482" y="23279"/>
                  </a:lnTo>
                  <a:lnTo>
                    <a:pt x="560959" y="579424"/>
                  </a:lnTo>
                  <a:lnTo>
                    <a:pt x="560959" y="470115"/>
                  </a:lnTo>
                  <a:close/>
                </a:path>
              </a:pathLst>
            </a:custGeom>
            <a:solidFill>
              <a:srgbClr val="FFFFFF">
                <a:alpha val="3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5" name="object 55"/>
            <p:cNvSpPr/>
            <p:nvPr/>
          </p:nvSpPr>
          <p:spPr>
            <a:xfrm>
              <a:off x="5897981" y="2043912"/>
              <a:ext cx="323850" cy="332105"/>
            </a:xfrm>
            <a:custGeom>
              <a:avLst/>
              <a:gdLst/>
              <a:ahLst/>
              <a:cxnLst/>
              <a:rect l="l" t="t" r="r" b="b"/>
              <a:pathLst>
                <a:path w="323850" h="332105">
                  <a:moveTo>
                    <a:pt x="66687" y="130962"/>
                  </a:moveTo>
                  <a:lnTo>
                    <a:pt x="32943" y="130962"/>
                  </a:lnTo>
                  <a:lnTo>
                    <a:pt x="32943" y="280822"/>
                  </a:lnTo>
                  <a:lnTo>
                    <a:pt x="66687" y="280822"/>
                  </a:lnTo>
                  <a:lnTo>
                    <a:pt x="66687" y="130962"/>
                  </a:lnTo>
                  <a:close/>
                </a:path>
                <a:path w="323850" h="332105">
                  <a:moveTo>
                    <a:pt x="76911" y="285902"/>
                  </a:moveTo>
                  <a:lnTo>
                    <a:pt x="75933" y="284937"/>
                  </a:lnTo>
                  <a:lnTo>
                    <a:pt x="23698" y="284937"/>
                  </a:lnTo>
                  <a:lnTo>
                    <a:pt x="22733" y="285902"/>
                  </a:lnTo>
                  <a:lnTo>
                    <a:pt x="22733" y="296011"/>
                  </a:lnTo>
                  <a:lnTo>
                    <a:pt x="23698" y="296976"/>
                  </a:lnTo>
                  <a:lnTo>
                    <a:pt x="74739" y="296976"/>
                  </a:lnTo>
                  <a:lnTo>
                    <a:pt x="75933" y="296976"/>
                  </a:lnTo>
                  <a:lnTo>
                    <a:pt x="76911" y="296011"/>
                  </a:lnTo>
                  <a:lnTo>
                    <a:pt x="76911" y="285902"/>
                  </a:lnTo>
                  <a:close/>
                </a:path>
                <a:path w="323850" h="332105">
                  <a:moveTo>
                    <a:pt x="76911" y="115773"/>
                  </a:moveTo>
                  <a:lnTo>
                    <a:pt x="75933" y="114808"/>
                  </a:lnTo>
                  <a:lnTo>
                    <a:pt x="74739" y="114808"/>
                  </a:lnTo>
                  <a:lnTo>
                    <a:pt x="23698" y="114808"/>
                  </a:lnTo>
                  <a:lnTo>
                    <a:pt x="22733" y="115773"/>
                  </a:lnTo>
                  <a:lnTo>
                    <a:pt x="22733" y="125882"/>
                  </a:lnTo>
                  <a:lnTo>
                    <a:pt x="23698" y="126847"/>
                  </a:lnTo>
                  <a:lnTo>
                    <a:pt x="75933" y="126847"/>
                  </a:lnTo>
                  <a:lnTo>
                    <a:pt x="76911" y="125882"/>
                  </a:lnTo>
                  <a:lnTo>
                    <a:pt x="76911" y="115773"/>
                  </a:lnTo>
                  <a:close/>
                </a:path>
                <a:path w="323850" h="332105">
                  <a:moveTo>
                    <a:pt x="141414" y="130962"/>
                  </a:moveTo>
                  <a:lnTo>
                    <a:pt x="107670" y="130962"/>
                  </a:lnTo>
                  <a:lnTo>
                    <a:pt x="107670" y="280822"/>
                  </a:lnTo>
                  <a:lnTo>
                    <a:pt x="141414" y="280822"/>
                  </a:lnTo>
                  <a:lnTo>
                    <a:pt x="141414" y="130962"/>
                  </a:lnTo>
                  <a:close/>
                </a:path>
                <a:path w="323850" h="332105">
                  <a:moveTo>
                    <a:pt x="151625" y="285902"/>
                  </a:moveTo>
                  <a:lnTo>
                    <a:pt x="150647" y="284937"/>
                  </a:lnTo>
                  <a:lnTo>
                    <a:pt x="98412" y="284937"/>
                  </a:lnTo>
                  <a:lnTo>
                    <a:pt x="97447" y="285902"/>
                  </a:lnTo>
                  <a:lnTo>
                    <a:pt x="97447" y="296011"/>
                  </a:lnTo>
                  <a:lnTo>
                    <a:pt x="98412" y="296976"/>
                  </a:lnTo>
                  <a:lnTo>
                    <a:pt x="149453" y="296976"/>
                  </a:lnTo>
                  <a:lnTo>
                    <a:pt x="150647" y="296976"/>
                  </a:lnTo>
                  <a:lnTo>
                    <a:pt x="151625" y="296011"/>
                  </a:lnTo>
                  <a:lnTo>
                    <a:pt x="151625" y="285902"/>
                  </a:lnTo>
                  <a:close/>
                </a:path>
                <a:path w="323850" h="332105">
                  <a:moveTo>
                    <a:pt x="151625" y="115773"/>
                  </a:moveTo>
                  <a:lnTo>
                    <a:pt x="150647" y="114808"/>
                  </a:lnTo>
                  <a:lnTo>
                    <a:pt x="149453" y="114808"/>
                  </a:lnTo>
                  <a:lnTo>
                    <a:pt x="98412" y="114808"/>
                  </a:lnTo>
                  <a:lnTo>
                    <a:pt x="97447" y="115773"/>
                  </a:lnTo>
                  <a:lnTo>
                    <a:pt x="97447" y="125882"/>
                  </a:lnTo>
                  <a:lnTo>
                    <a:pt x="98412" y="126847"/>
                  </a:lnTo>
                  <a:lnTo>
                    <a:pt x="150647" y="126847"/>
                  </a:lnTo>
                  <a:lnTo>
                    <a:pt x="151625" y="125882"/>
                  </a:lnTo>
                  <a:lnTo>
                    <a:pt x="151625" y="115773"/>
                  </a:lnTo>
                  <a:close/>
                </a:path>
                <a:path w="323850" h="332105">
                  <a:moveTo>
                    <a:pt x="216128" y="130962"/>
                  </a:moveTo>
                  <a:lnTo>
                    <a:pt x="182384" y="130962"/>
                  </a:lnTo>
                  <a:lnTo>
                    <a:pt x="182384" y="280822"/>
                  </a:lnTo>
                  <a:lnTo>
                    <a:pt x="216128" y="280822"/>
                  </a:lnTo>
                  <a:lnTo>
                    <a:pt x="216128" y="130962"/>
                  </a:lnTo>
                  <a:close/>
                </a:path>
                <a:path w="323850" h="332105">
                  <a:moveTo>
                    <a:pt x="226352" y="285902"/>
                  </a:moveTo>
                  <a:lnTo>
                    <a:pt x="225374" y="284937"/>
                  </a:lnTo>
                  <a:lnTo>
                    <a:pt x="173139" y="284937"/>
                  </a:lnTo>
                  <a:lnTo>
                    <a:pt x="172173" y="285902"/>
                  </a:lnTo>
                  <a:lnTo>
                    <a:pt x="172173" y="296011"/>
                  </a:lnTo>
                  <a:lnTo>
                    <a:pt x="173139" y="296976"/>
                  </a:lnTo>
                  <a:lnTo>
                    <a:pt x="224180" y="296976"/>
                  </a:lnTo>
                  <a:lnTo>
                    <a:pt x="225374" y="296976"/>
                  </a:lnTo>
                  <a:lnTo>
                    <a:pt x="226352" y="296011"/>
                  </a:lnTo>
                  <a:lnTo>
                    <a:pt x="226352" y="285902"/>
                  </a:lnTo>
                  <a:close/>
                </a:path>
                <a:path w="323850" h="332105">
                  <a:moveTo>
                    <a:pt x="226352" y="115773"/>
                  </a:moveTo>
                  <a:lnTo>
                    <a:pt x="225374" y="114808"/>
                  </a:lnTo>
                  <a:lnTo>
                    <a:pt x="224180" y="114808"/>
                  </a:lnTo>
                  <a:lnTo>
                    <a:pt x="173139" y="114808"/>
                  </a:lnTo>
                  <a:lnTo>
                    <a:pt x="172173" y="115773"/>
                  </a:lnTo>
                  <a:lnTo>
                    <a:pt x="172173" y="125882"/>
                  </a:lnTo>
                  <a:lnTo>
                    <a:pt x="173139" y="126847"/>
                  </a:lnTo>
                  <a:lnTo>
                    <a:pt x="225374" y="126847"/>
                  </a:lnTo>
                  <a:lnTo>
                    <a:pt x="226352" y="125882"/>
                  </a:lnTo>
                  <a:lnTo>
                    <a:pt x="226352" y="115773"/>
                  </a:lnTo>
                  <a:close/>
                </a:path>
                <a:path w="323850" h="332105">
                  <a:moveTo>
                    <a:pt x="290855" y="130962"/>
                  </a:moveTo>
                  <a:lnTo>
                    <a:pt x="257111" y="130962"/>
                  </a:lnTo>
                  <a:lnTo>
                    <a:pt x="257111" y="280822"/>
                  </a:lnTo>
                  <a:lnTo>
                    <a:pt x="290855" y="280822"/>
                  </a:lnTo>
                  <a:lnTo>
                    <a:pt x="290855" y="130962"/>
                  </a:lnTo>
                  <a:close/>
                </a:path>
                <a:path w="323850" h="332105">
                  <a:moveTo>
                    <a:pt x="301066" y="285902"/>
                  </a:moveTo>
                  <a:lnTo>
                    <a:pt x="300088" y="284937"/>
                  </a:lnTo>
                  <a:lnTo>
                    <a:pt x="247853" y="284937"/>
                  </a:lnTo>
                  <a:lnTo>
                    <a:pt x="246888" y="285902"/>
                  </a:lnTo>
                  <a:lnTo>
                    <a:pt x="246888" y="296011"/>
                  </a:lnTo>
                  <a:lnTo>
                    <a:pt x="247853" y="296976"/>
                  </a:lnTo>
                  <a:lnTo>
                    <a:pt x="298894" y="296976"/>
                  </a:lnTo>
                  <a:lnTo>
                    <a:pt x="300088" y="296976"/>
                  </a:lnTo>
                  <a:lnTo>
                    <a:pt x="301066" y="296011"/>
                  </a:lnTo>
                  <a:lnTo>
                    <a:pt x="301066" y="285902"/>
                  </a:lnTo>
                  <a:close/>
                </a:path>
                <a:path w="323850" h="332105">
                  <a:moveTo>
                    <a:pt x="301066" y="115773"/>
                  </a:moveTo>
                  <a:lnTo>
                    <a:pt x="300088" y="114808"/>
                  </a:lnTo>
                  <a:lnTo>
                    <a:pt x="298894" y="114808"/>
                  </a:lnTo>
                  <a:lnTo>
                    <a:pt x="247853" y="114808"/>
                  </a:lnTo>
                  <a:lnTo>
                    <a:pt x="246888" y="115773"/>
                  </a:lnTo>
                  <a:lnTo>
                    <a:pt x="246888" y="125882"/>
                  </a:lnTo>
                  <a:lnTo>
                    <a:pt x="247853" y="126847"/>
                  </a:lnTo>
                  <a:lnTo>
                    <a:pt x="300088" y="126847"/>
                  </a:lnTo>
                  <a:lnTo>
                    <a:pt x="301066" y="125882"/>
                  </a:lnTo>
                  <a:lnTo>
                    <a:pt x="301066" y="115773"/>
                  </a:lnTo>
                  <a:close/>
                </a:path>
                <a:path w="323850" h="332105">
                  <a:moveTo>
                    <a:pt x="312013" y="301840"/>
                  </a:moveTo>
                  <a:lnTo>
                    <a:pt x="311200" y="301840"/>
                  </a:lnTo>
                  <a:lnTo>
                    <a:pt x="311200" y="300570"/>
                  </a:lnTo>
                  <a:lnTo>
                    <a:pt x="12585" y="300570"/>
                  </a:lnTo>
                  <a:lnTo>
                    <a:pt x="12585" y="301840"/>
                  </a:lnTo>
                  <a:lnTo>
                    <a:pt x="11772" y="301840"/>
                  </a:lnTo>
                  <a:lnTo>
                    <a:pt x="11772" y="313270"/>
                  </a:lnTo>
                  <a:lnTo>
                    <a:pt x="12065" y="313270"/>
                  </a:lnTo>
                  <a:lnTo>
                    <a:pt x="12065" y="314540"/>
                  </a:lnTo>
                  <a:lnTo>
                    <a:pt x="311721" y="314540"/>
                  </a:lnTo>
                  <a:lnTo>
                    <a:pt x="311721" y="313270"/>
                  </a:lnTo>
                  <a:lnTo>
                    <a:pt x="312013" y="313270"/>
                  </a:lnTo>
                  <a:lnTo>
                    <a:pt x="312013" y="301840"/>
                  </a:lnTo>
                  <a:close/>
                </a:path>
                <a:path w="323850" h="332105">
                  <a:moveTo>
                    <a:pt x="317080" y="98513"/>
                  </a:moveTo>
                  <a:lnTo>
                    <a:pt x="316788" y="98513"/>
                  </a:lnTo>
                  <a:lnTo>
                    <a:pt x="316788" y="97243"/>
                  </a:lnTo>
                  <a:lnTo>
                    <a:pt x="6997" y="97243"/>
                  </a:lnTo>
                  <a:lnTo>
                    <a:pt x="6997" y="98513"/>
                  </a:lnTo>
                  <a:lnTo>
                    <a:pt x="6705" y="98513"/>
                  </a:lnTo>
                  <a:lnTo>
                    <a:pt x="6705" y="109943"/>
                  </a:lnTo>
                  <a:lnTo>
                    <a:pt x="7518" y="109943"/>
                  </a:lnTo>
                  <a:lnTo>
                    <a:pt x="7518" y="111213"/>
                  </a:lnTo>
                  <a:lnTo>
                    <a:pt x="316268" y="111213"/>
                  </a:lnTo>
                  <a:lnTo>
                    <a:pt x="316268" y="109943"/>
                  </a:lnTo>
                  <a:lnTo>
                    <a:pt x="317080" y="109943"/>
                  </a:lnTo>
                  <a:lnTo>
                    <a:pt x="317080" y="98513"/>
                  </a:lnTo>
                  <a:close/>
                </a:path>
                <a:path w="323850" h="332105">
                  <a:moveTo>
                    <a:pt x="323773" y="319405"/>
                  </a:moveTo>
                  <a:lnTo>
                    <a:pt x="322973" y="319405"/>
                  </a:lnTo>
                  <a:lnTo>
                    <a:pt x="322973" y="318135"/>
                  </a:lnTo>
                  <a:lnTo>
                    <a:pt x="812" y="318135"/>
                  </a:lnTo>
                  <a:lnTo>
                    <a:pt x="812" y="319405"/>
                  </a:lnTo>
                  <a:lnTo>
                    <a:pt x="0" y="319405"/>
                  </a:lnTo>
                  <a:lnTo>
                    <a:pt x="0" y="330835"/>
                  </a:lnTo>
                  <a:lnTo>
                    <a:pt x="292" y="330835"/>
                  </a:lnTo>
                  <a:lnTo>
                    <a:pt x="292" y="332105"/>
                  </a:lnTo>
                  <a:lnTo>
                    <a:pt x="323494" y="332105"/>
                  </a:lnTo>
                  <a:lnTo>
                    <a:pt x="323494" y="330835"/>
                  </a:lnTo>
                  <a:lnTo>
                    <a:pt x="323773" y="330835"/>
                  </a:lnTo>
                  <a:lnTo>
                    <a:pt x="323773" y="319405"/>
                  </a:lnTo>
                  <a:close/>
                </a:path>
                <a:path w="323850" h="332105">
                  <a:moveTo>
                    <a:pt x="323773" y="83286"/>
                  </a:moveTo>
                  <a:lnTo>
                    <a:pt x="323278" y="82550"/>
                  </a:lnTo>
                  <a:lnTo>
                    <a:pt x="322465" y="82130"/>
                  </a:lnTo>
                  <a:lnTo>
                    <a:pt x="162433" y="0"/>
                  </a:lnTo>
                  <a:lnTo>
                    <a:pt x="161340" y="0"/>
                  </a:lnTo>
                  <a:lnTo>
                    <a:pt x="495" y="82550"/>
                  </a:lnTo>
                  <a:lnTo>
                    <a:pt x="0" y="83286"/>
                  </a:lnTo>
                  <a:lnTo>
                    <a:pt x="0" y="92100"/>
                  </a:lnTo>
                  <a:lnTo>
                    <a:pt x="1219" y="93129"/>
                  </a:lnTo>
                  <a:lnTo>
                    <a:pt x="322554" y="93129"/>
                  </a:lnTo>
                  <a:lnTo>
                    <a:pt x="323773" y="92100"/>
                  </a:lnTo>
                  <a:lnTo>
                    <a:pt x="323773" y="83286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532516" y="3293696"/>
            <a:ext cx="421640" cy="629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000" b="1" spc="5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4000" b="1" dirty="0">
              <a:latin typeface="Arial"/>
              <a:cs typeface="Arial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8022341" y="3325795"/>
            <a:ext cx="640715" cy="640715"/>
          </a:xfrm>
          <a:custGeom>
            <a:avLst/>
            <a:gdLst/>
            <a:ahLst/>
            <a:cxnLst/>
            <a:rect l="l" t="t" r="r" b="b"/>
            <a:pathLst>
              <a:path w="640715" h="640714">
                <a:moveTo>
                  <a:pt x="320319" y="0"/>
                </a:moveTo>
                <a:lnTo>
                  <a:pt x="272984" y="3472"/>
                </a:lnTo>
                <a:lnTo>
                  <a:pt x="227805" y="13561"/>
                </a:lnTo>
                <a:lnTo>
                  <a:pt x="185279" y="29770"/>
                </a:lnTo>
                <a:lnTo>
                  <a:pt x="145900" y="51603"/>
                </a:lnTo>
                <a:lnTo>
                  <a:pt x="110164" y="78566"/>
                </a:lnTo>
                <a:lnTo>
                  <a:pt x="78567" y="110162"/>
                </a:lnTo>
                <a:lnTo>
                  <a:pt x="51604" y="145897"/>
                </a:lnTo>
                <a:lnTo>
                  <a:pt x="29770" y="185274"/>
                </a:lnTo>
                <a:lnTo>
                  <a:pt x="13561" y="227798"/>
                </a:lnTo>
                <a:lnTo>
                  <a:pt x="3473" y="272974"/>
                </a:lnTo>
                <a:lnTo>
                  <a:pt x="0" y="320306"/>
                </a:lnTo>
                <a:lnTo>
                  <a:pt x="3473" y="367638"/>
                </a:lnTo>
                <a:lnTo>
                  <a:pt x="13561" y="412814"/>
                </a:lnTo>
                <a:lnTo>
                  <a:pt x="29770" y="455338"/>
                </a:lnTo>
                <a:lnTo>
                  <a:pt x="51604" y="494716"/>
                </a:lnTo>
                <a:lnTo>
                  <a:pt x="78567" y="530450"/>
                </a:lnTo>
                <a:lnTo>
                  <a:pt x="110164" y="562046"/>
                </a:lnTo>
                <a:lnTo>
                  <a:pt x="145900" y="589009"/>
                </a:lnTo>
                <a:lnTo>
                  <a:pt x="185279" y="610842"/>
                </a:lnTo>
                <a:lnTo>
                  <a:pt x="227805" y="627051"/>
                </a:lnTo>
                <a:lnTo>
                  <a:pt x="272984" y="637140"/>
                </a:lnTo>
                <a:lnTo>
                  <a:pt x="320319" y="640613"/>
                </a:lnTo>
                <a:lnTo>
                  <a:pt x="367651" y="637140"/>
                </a:lnTo>
                <a:lnTo>
                  <a:pt x="412827" y="627051"/>
                </a:lnTo>
                <a:lnTo>
                  <a:pt x="455351" y="610842"/>
                </a:lnTo>
                <a:lnTo>
                  <a:pt x="494728" y="589009"/>
                </a:lnTo>
                <a:lnTo>
                  <a:pt x="530463" y="562046"/>
                </a:lnTo>
                <a:lnTo>
                  <a:pt x="562059" y="530450"/>
                </a:lnTo>
                <a:lnTo>
                  <a:pt x="589022" y="494716"/>
                </a:lnTo>
                <a:lnTo>
                  <a:pt x="610855" y="455338"/>
                </a:lnTo>
                <a:lnTo>
                  <a:pt x="627064" y="412814"/>
                </a:lnTo>
                <a:lnTo>
                  <a:pt x="637153" y="367638"/>
                </a:lnTo>
                <a:lnTo>
                  <a:pt x="640626" y="320306"/>
                </a:lnTo>
                <a:lnTo>
                  <a:pt x="637153" y="272974"/>
                </a:lnTo>
                <a:lnTo>
                  <a:pt x="627064" y="227798"/>
                </a:lnTo>
                <a:lnTo>
                  <a:pt x="610855" y="185274"/>
                </a:lnTo>
                <a:lnTo>
                  <a:pt x="589022" y="145897"/>
                </a:lnTo>
                <a:lnTo>
                  <a:pt x="562059" y="110162"/>
                </a:lnTo>
                <a:lnTo>
                  <a:pt x="530463" y="78566"/>
                </a:lnTo>
                <a:lnTo>
                  <a:pt x="494728" y="51603"/>
                </a:lnTo>
                <a:lnTo>
                  <a:pt x="455351" y="29770"/>
                </a:lnTo>
                <a:lnTo>
                  <a:pt x="412827" y="13561"/>
                </a:lnTo>
                <a:lnTo>
                  <a:pt x="367651" y="3472"/>
                </a:lnTo>
                <a:lnTo>
                  <a:pt x="3203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8" name="object 58"/>
          <p:cNvSpPr txBox="1"/>
          <p:nvPr/>
        </p:nvSpPr>
        <p:spPr>
          <a:xfrm>
            <a:off x="8165916" y="3284437"/>
            <a:ext cx="421640" cy="629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000" b="1" spc="5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4000" b="1" dirty="0">
              <a:latin typeface="Arial"/>
              <a:cs typeface="Arial"/>
            </a:endParaRPr>
          </a:p>
        </p:txBody>
      </p:sp>
      <p:pic>
        <p:nvPicPr>
          <p:cNvPr id="59" name="object 59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67420" y="5914209"/>
            <a:ext cx="634095" cy="574228"/>
          </a:xfrm>
          <a:prstGeom prst="rect">
            <a:avLst/>
          </a:prstGeom>
        </p:spPr>
      </p:pic>
      <p:pic>
        <p:nvPicPr>
          <p:cNvPr id="60" name="object 60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4713677" y="5918447"/>
            <a:ext cx="633501" cy="573698"/>
          </a:xfrm>
          <a:prstGeom prst="rect">
            <a:avLst/>
          </a:prstGeom>
        </p:spPr>
      </p:pic>
      <p:pic>
        <p:nvPicPr>
          <p:cNvPr id="61" name="object 61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8216925" y="5905346"/>
            <a:ext cx="632886" cy="573128"/>
          </a:xfrm>
          <a:prstGeom prst="rect">
            <a:avLst/>
          </a:prstGeom>
        </p:spPr>
      </p:pic>
      <p:sp>
        <p:nvSpPr>
          <p:cNvPr id="62" name="object 62"/>
          <p:cNvSpPr/>
          <p:nvPr/>
        </p:nvSpPr>
        <p:spPr>
          <a:xfrm>
            <a:off x="1103118" y="5898637"/>
            <a:ext cx="1804670" cy="621030"/>
          </a:xfrm>
          <a:custGeom>
            <a:avLst/>
            <a:gdLst/>
            <a:ahLst/>
            <a:cxnLst/>
            <a:rect l="l" t="t" r="r" b="b"/>
            <a:pathLst>
              <a:path w="1804670" h="621029">
                <a:moveTo>
                  <a:pt x="1245464" y="20"/>
                </a:moveTo>
                <a:lnTo>
                  <a:pt x="1093422" y="0"/>
                </a:lnTo>
                <a:lnTo>
                  <a:pt x="992306" y="584"/>
                </a:lnTo>
                <a:lnTo>
                  <a:pt x="941811" y="1189"/>
                </a:lnTo>
                <a:lnTo>
                  <a:pt x="891337" y="2071"/>
                </a:lnTo>
                <a:lnTo>
                  <a:pt x="840867" y="3283"/>
                </a:lnTo>
                <a:lnTo>
                  <a:pt x="790386" y="4878"/>
                </a:lnTo>
                <a:lnTo>
                  <a:pt x="739876" y="6908"/>
                </a:lnTo>
                <a:lnTo>
                  <a:pt x="720038" y="7360"/>
                </a:lnTo>
                <a:lnTo>
                  <a:pt x="336118" y="9512"/>
                </a:lnTo>
                <a:lnTo>
                  <a:pt x="340410" y="8013"/>
                </a:lnTo>
                <a:lnTo>
                  <a:pt x="312371" y="11523"/>
                </a:lnTo>
                <a:lnTo>
                  <a:pt x="256569" y="13487"/>
                </a:lnTo>
                <a:lnTo>
                  <a:pt x="191222" y="14401"/>
                </a:lnTo>
                <a:lnTo>
                  <a:pt x="104775" y="15074"/>
                </a:lnTo>
                <a:lnTo>
                  <a:pt x="62239" y="23359"/>
                </a:lnTo>
                <a:lnTo>
                  <a:pt x="28289" y="42425"/>
                </a:lnTo>
                <a:lnTo>
                  <a:pt x="6387" y="69619"/>
                </a:lnTo>
                <a:lnTo>
                  <a:pt x="0" y="102285"/>
                </a:lnTo>
                <a:lnTo>
                  <a:pt x="3272" y="155013"/>
                </a:lnTo>
                <a:lnTo>
                  <a:pt x="5623" y="207823"/>
                </a:lnTo>
                <a:lnTo>
                  <a:pt x="7383" y="260683"/>
                </a:lnTo>
                <a:lnTo>
                  <a:pt x="10443" y="366418"/>
                </a:lnTo>
                <a:lnTo>
                  <a:pt x="12403" y="419229"/>
                </a:lnTo>
                <a:lnTo>
                  <a:pt x="15087" y="471957"/>
                </a:lnTo>
                <a:lnTo>
                  <a:pt x="14353" y="498914"/>
                </a:lnTo>
                <a:lnTo>
                  <a:pt x="12609" y="533828"/>
                </a:lnTo>
                <a:lnTo>
                  <a:pt x="14167" y="568165"/>
                </a:lnTo>
                <a:lnTo>
                  <a:pt x="48383" y="603993"/>
                </a:lnTo>
                <a:lnTo>
                  <a:pt x="94605" y="610390"/>
                </a:lnTo>
                <a:lnTo>
                  <a:pt x="150450" y="613782"/>
                </a:lnTo>
                <a:lnTo>
                  <a:pt x="244792" y="616330"/>
                </a:lnTo>
                <a:lnTo>
                  <a:pt x="294437" y="617876"/>
                </a:lnTo>
                <a:lnTo>
                  <a:pt x="344225" y="619036"/>
                </a:lnTo>
                <a:lnTo>
                  <a:pt x="394127" y="619857"/>
                </a:lnTo>
                <a:lnTo>
                  <a:pt x="494159" y="620681"/>
                </a:lnTo>
                <a:lnTo>
                  <a:pt x="843711" y="620089"/>
                </a:lnTo>
                <a:lnTo>
                  <a:pt x="893933" y="619572"/>
                </a:lnTo>
                <a:lnTo>
                  <a:pt x="944078" y="618081"/>
                </a:lnTo>
                <a:lnTo>
                  <a:pt x="994169" y="615831"/>
                </a:lnTo>
                <a:lnTo>
                  <a:pt x="1044226" y="613038"/>
                </a:lnTo>
                <a:lnTo>
                  <a:pt x="1194420" y="603557"/>
                </a:lnTo>
                <a:lnTo>
                  <a:pt x="1244565" y="600748"/>
                </a:lnTo>
                <a:lnTo>
                  <a:pt x="1294788" y="598474"/>
                </a:lnTo>
                <a:lnTo>
                  <a:pt x="1345109" y="596950"/>
                </a:lnTo>
                <a:lnTo>
                  <a:pt x="1395552" y="596391"/>
                </a:lnTo>
                <a:lnTo>
                  <a:pt x="1446905" y="595499"/>
                </a:lnTo>
                <a:lnTo>
                  <a:pt x="1498228" y="593162"/>
                </a:lnTo>
                <a:lnTo>
                  <a:pt x="1549493" y="589870"/>
                </a:lnTo>
                <a:lnTo>
                  <a:pt x="1651739" y="582378"/>
                </a:lnTo>
                <a:lnTo>
                  <a:pt x="1702663" y="579157"/>
                </a:lnTo>
                <a:lnTo>
                  <a:pt x="1742934" y="570970"/>
                </a:lnTo>
                <a:lnTo>
                  <a:pt x="1775363" y="552772"/>
                </a:lnTo>
                <a:lnTo>
                  <a:pt x="1796873" y="526988"/>
                </a:lnTo>
                <a:lnTo>
                  <a:pt x="1804390" y="496049"/>
                </a:lnTo>
                <a:lnTo>
                  <a:pt x="1802373" y="444125"/>
                </a:lnTo>
                <a:lnTo>
                  <a:pt x="1798247" y="392309"/>
                </a:lnTo>
                <a:lnTo>
                  <a:pt x="1792530" y="340583"/>
                </a:lnTo>
                <a:lnTo>
                  <a:pt x="1785739" y="288927"/>
                </a:lnTo>
                <a:lnTo>
                  <a:pt x="1770998" y="185760"/>
                </a:lnTo>
                <a:lnTo>
                  <a:pt x="1764084" y="134212"/>
                </a:lnTo>
                <a:lnTo>
                  <a:pt x="1758162" y="82664"/>
                </a:lnTo>
                <a:lnTo>
                  <a:pt x="1724340" y="29090"/>
                </a:lnTo>
                <a:lnTo>
                  <a:pt x="1651685" y="6387"/>
                </a:lnTo>
                <a:lnTo>
                  <a:pt x="1448673" y="2432"/>
                </a:lnTo>
                <a:lnTo>
                  <a:pt x="1346994" y="906"/>
                </a:lnTo>
                <a:lnTo>
                  <a:pt x="1245464" y="20"/>
                </a:lnTo>
                <a:close/>
              </a:path>
            </a:pathLst>
          </a:custGeom>
          <a:solidFill>
            <a:srgbClr val="E12F49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3" name="object 63"/>
          <p:cNvSpPr txBox="1"/>
          <p:nvPr/>
        </p:nvSpPr>
        <p:spPr>
          <a:xfrm>
            <a:off x="1355484" y="6015417"/>
            <a:ext cx="146621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Arial"/>
                <a:cs typeface="Arial"/>
              </a:rPr>
              <a:t>сразу</a:t>
            </a:r>
            <a:r>
              <a:rPr sz="2000" b="1" spc="-80" dirty="0">
                <a:latin typeface="Arial"/>
                <a:cs typeface="Arial"/>
              </a:rPr>
              <a:t> </a:t>
            </a:r>
            <a:r>
              <a:rPr sz="2000" b="1" spc="-25" dirty="0">
                <a:latin typeface="Arial"/>
                <a:cs typeface="Arial"/>
              </a:rPr>
              <a:t>же</a:t>
            </a:r>
            <a:endParaRPr sz="2000" b="1" dirty="0">
              <a:latin typeface="Arial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2088592" y="4586969"/>
            <a:ext cx="3841750" cy="82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300"/>
              </a:lnSpc>
              <a:spcBef>
                <a:spcPts val="100"/>
              </a:spcBef>
            </a:pPr>
            <a:r>
              <a:rPr sz="1600" dirty="0">
                <a:latin typeface="Arial"/>
                <a:cs typeface="Arial"/>
              </a:rPr>
              <a:t>в</a:t>
            </a:r>
            <a:r>
              <a:rPr sz="1600" spc="-1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мобильном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приложении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spc="-20" dirty="0">
                <a:latin typeface="Arial"/>
                <a:cs typeface="Arial"/>
              </a:rPr>
              <a:t>банка </a:t>
            </a:r>
            <a:r>
              <a:rPr sz="1600" dirty="0">
                <a:latin typeface="Arial"/>
                <a:cs typeface="Arial"/>
              </a:rPr>
              <a:t>звонком</a:t>
            </a:r>
            <a:r>
              <a:rPr sz="1600" spc="-2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на</a:t>
            </a:r>
            <a:r>
              <a:rPr sz="1600" spc="-2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горячую</a:t>
            </a:r>
            <a:r>
              <a:rPr sz="1600" spc="-2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линию</a:t>
            </a:r>
            <a:r>
              <a:rPr sz="1600" spc="-20" dirty="0">
                <a:latin typeface="Arial"/>
                <a:cs typeface="Arial"/>
              </a:rPr>
              <a:t> банка </a:t>
            </a:r>
            <a:r>
              <a:rPr sz="1600" dirty="0">
                <a:latin typeface="Arial"/>
                <a:cs typeface="Arial"/>
              </a:rPr>
              <a:t>личным</a:t>
            </a:r>
            <a:r>
              <a:rPr sz="1600" spc="-4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обращением</a:t>
            </a:r>
            <a:r>
              <a:rPr sz="1600" spc="-2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в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отделение</a:t>
            </a:r>
            <a:r>
              <a:rPr sz="1600" spc="-2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банка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9158936" y="4537998"/>
            <a:ext cx="2360295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300"/>
              </a:lnSpc>
              <a:spcBef>
                <a:spcPts val="100"/>
              </a:spcBef>
            </a:pPr>
            <a:r>
              <a:rPr sz="1600" dirty="0">
                <a:latin typeface="Arial"/>
                <a:cs typeface="Arial"/>
              </a:rPr>
              <a:t>при личном </a:t>
            </a:r>
            <a:r>
              <a:rPr sz="1600" spc="-10" dirty="0">
                <a:latin typeface="Arial"/>
                <a:cs typeface="Arial"/>
              </a:rPr>
              <a:t>обращении </a:t>
            </a:r>
            <a:r>
              <a:rPr sz="1600" dirty="0">
                <a:latin typeface="Arial"/>
                <a:cs typeface="Arial"/>
              </a:rPr>
              <a:t>в</a:t>
            </a:r>
            <a:r>
              <a:rPr sz="1600" spc="-6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ближайший</a:t>
            </a:r>
            <a:r>
              <a:rPr sz="1600" spc="-45" dirty="0">
                <a:latin typeface="Arial"/>
                <a:cs typeface="Arial"/>
              </a:rPr>
              <a:t> </a:t>
            </a:r>
            <a:r>
              <a:rPr sz="1600" spc="-20" dirty="0">
                <a:latin typeface="Arial"/>
                <a:cs typeface="Arial"/>
              </a:rPr>
              <a:t>отдел</a:t>
            </a:r>
            <a:r>
              <a:rPr sz="1600" spc="-45" dirty="0">
                <a:latin typeface="Arial"/>
                <a:cs typeface="Arial"/>
              </a:rPr>
              <a:t> </a:t>
            </a:r>
            <a:r>
              <a:rPr sz="1600" spc="-25" dirty="0">
                <a:latin typeface="Arial"/>
                <a:cs typeface="Arial"/>
              </a:rPr>
              <a:t>ОВД</a:t>
            </a:r>
            <a:endParaRPr sz="1600" dirty="0">
              <a:latin typeface="Arial"/>
              <a:cs typeface="Arial"/>
            </a:endParaRPr>
          </a:p>
        </p:txBody>
      </p:sp>
      <p:grpSp>
        <p:nvGrpSpPr>
          <p:cNvPr id="66" name="object 66"/>
          <p:cNvGrpSpPr/>
          <p:nvPr/>
        </p:nvGrpSpPr>
        <p:grpSpPr>
          <a:xfrm>
            <a:off x="1513048" y="3840033"/>
            <a:ext cx="5941060" cy="2679700"/>
            <a:chOff x="1513048" y="3840033"/>
            <a:chExt cx="5941060" cy="2679700"/>
          </a:xfrm>
        </p:grpSpPr>
        <p:sp>
          <p:nvSpPr>
            <p:cNvPr id="67" name="object 67"/>
            <p:cNvSpPr/>
            <p:nvPr/>
          </p:nvSpPr>
          <p:spPr>
            <a:xfrm>
              <a:off x="1517811" y="3877823"/>
              <a:ext cx="0" cy="1998345"/>
            </a:xfrm>
            <a:custGeom>
              <a:avLst/>
              <a:gdLst/>
              <a:ahLst/>
              <a:cxnLst/>
              <a:rect l="l" t="t" r="r" b="b"/>
              <a:pathLst>
                <a:path h="1998345">
                  <a:moveTo>
                    <a:pt x="0" y="1997887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8" name="object 68"/>
            <p:cNvSpPr/>
            <p:nvPr/>
          </p:nvSpPr>
          <p:spPr>
            <a:xfrm>
              <a:off x="5602385" y="3844795"/>
              <a:ext cx="741680" cy="2324735"/>
            </a:xfrm>
            <a:custGeom>
              <a:avLst/>
              <a:gdLst/>
              <a:ahLst/>
              <a:cxnLst/>
              <a:rect l="l" t="t" r="r" b="b"/>
              <a:pathLst>
                <a:path w="741679" h="2324735">
                  <a:moveTo>
                    <a:pt x="0" y="0"/>
                  </a:moveTo>
                  <a:lnTo>
                    <a:pt x="47354" y="755"/>
                  </a:lnTo>
                  <a:lnTo>
                    <a:pt x="90667" y="1470"/>
                  </a:lnTo>
                  <a:lnTo>
                    <a:pt x="130111" y="2146"/>
                  </a:lnTo>
                  <a:lnTo>
                    <a:pt x="198081" y="3397"/>
                  </a:lnTo>
                  <a:lnTo>
                    <a:pt x="252641" y="4532"/>
                  </a:lnTo>
                  <a:lnTo>
                    <a:pt x="295170" y="5576"/>
                  </a:lnTo>
                  <a:lnTo>
                    <a:pt x="339419" y="7026"/>
                  </a:lnTo>
                  <a:lnTo>
                    <a:pt x="375601" y="10809"/>
                  </a:lnTo>
                  <a:lnTo>
                    <a:pt x="374857" y="11330"/>
                  </a:lnTo>
                  <a:lnTo>
                    <a:pt x="373517" y="11870"/>
                  </a:lnTo>
                  <a:lnTo>
                    <a:pt x="371753" y="12435"/>
                  </a:lnTo>
                  <a:lnTo>
                    <a:pt x="369737" y="13027"/>
                  </a:lnTo>
                  <a:lnTo>
                    <a:pt x="367642" y="13650"/>
                  </a:lnTo>
                  <a:lnTo>
                    <a:pt x="365639" y="14305"/>
                  </a:lnTo>
                  <a:lnTo>
                    <a:pt x="363902" y="14997"/>
                  </a:lnTo>
                  <a:lnTo>
                    <a:pt x="362603" y="15728"/>
                  </a:lnTo>
                  <a:lnTo>
                    <a:pt x="361913" y="16502"/>
                  </a:lnTo>
                  <a:lnTo>
                    <a:pt x="362004" y="17322"/>
                  </a:lnTo>
                  <a:lnTo>
                    <a:pt x="411560" y="25899"/>
                  </a:lnTo>
                  <a:lnTo>
                    <a:pt x="463889" y="30246"/>
                  </a:lnTo>
                  <a:lnTo>
                    <a:pt x="512734" y="33554"/>
                  </a:lnTo>
                  <a:lnTo>
                    <a:pt x="574352" y="37219"/>
                  </a:lnTo>
                  <a:lnTo>
                    <a:pt x="650124" y="41266"/>
                  </a:lnTo>
                  <a:lnTo>
                    <a:pt x="693747" y="43440"/>
                  </a:lnTo>
                  <a:lnTo>
                    <a:pt x="741426" y="45720"/>
                  </a:lnTo>
                  <a:lnTo>
                    <a:pt x="741426" y="2324671"/>
                  </a:lnTo>
                </a:path>
              </a:pathLst>
            </a:custGeom>
            <a:ln w="9525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9" name="object 69"/>
            <p:cNvSpPr/>
            <p:nvPr/>
          </p:nvSpPr>
          <p:spPr>
            <a:xfrm>
              <a:off x="5480391" y="5898635"/>
              <a:ext cx="1974214" cy="621030"/>
            </a:xfrm>
            <a:custGeom>
              <a:avLst/>
              <a:gdLst/>
              <a:ahLst/>
              <a:cxnLst/>
              <a:rect l="l" t="t" r="r" b="b"/>
              <a:pathLst>
                <a:path w="1974215" h="621029">
                  <a:moveTo>
                    <a:pt x="1356792" y="0"/>
                  </a:moveTo>
                  <a:lnTo>
                    <a:pt x="1157298" y="130"/>
                  </a:lnTo>
                  <a:lnTo>
                    <a:pt x="1057814" y="857"/>
                  </a:lnTo>
                  <a:lnTo>
                    <a:pt x="958428" y="2400"/>
                  </a:lnTo>
                  <a:lnTo>
                    <a:pt x="908739" y="3572"/>
                  </a:lnTo>
                  <a:lnTo>
                    <a:pt x="859036" y="5063"/>
                  </a:lnTo>
                  <a:lnTo>
                    <a:pt x="809307" y="6910"/>
                  </a:lnTo>
                  <a:lnTo>
                    <a:pt x="790874" y="7317"/>
                  </a:lnTo>
                  <a:lnTo>
                    <a:pt x="367664" y="9514"/>
                  </a:lnTo>
                  <a:lnTo>
                    <a:pt x="372363" y="8015"/>
                  </a:lnTo>
                  <a:lnTo>
                    <a:pt x="341692" y="11526"/>
                  </a:lnTo>
                  <a:lnTo>
                    <a:pt x="280655" y="13489"/>
                  </a:lnTo>
                  <a:lnTo>
                    <a:pt x="209179" y="14403"/>
                  </a:lnTo>
                  <a:lnTo>
                    <a:pt x="114617" y="15076"/>
                  </a:lnTo>
                  <a:lnTo>
                    <a:pt x="68090" y="23361"/>
                  </a:lnTo>
                  <a:lnTo>
                    <a:pt x="30953" y="42427"/>
                  </a:lnTo>
                  <a:lnTo>
                    <a:pt x="6993" y="69621"/>
                  </a:lnTo>
                  <a:lnTo>
                    <a:pt x="0" y="102287"/>
                  </a:lnTo>
                  <a:lnTo>
                    <a:pt x="3583" y="155015"/>
                  </a:lnTo>
                  <a:lnTo>
                    <a:pt x="6158" y="207825"/>
                  </a:lnTo>
                  <a:lnTo>
                    <a:pt x="8085" y="260685"/>
                  </a:lnTo>
                  <a:lnTo>
                    <a:pt x="11437" y="366420"/>
                  </a:lnTo>
                  <a:lnTo>
                    <a:pt x="13583" y="419231"/>
                  </a:lnTo>
                  <a:lnTo>
                    <a:pt x="16522" y="471959"/>
                  </a:lnTo>
                  <a:lnTo>
                    <a:pt x="15713" y="498916"/>
                  </a:lnTo>
                  <a:lnTo>
                    <a:pt x="13801" y="533830"/>
                  </a:lnTo>
                  <a:lnTo>
                    <a:pt x="15504" y="568167"/>
                  </a:lnTo>
                  <a:lnTo>
                    <a:pt x="52928" y="603995"/>
                  </a:lnTo>
                  <a:lnTo>
                    <a:pt x="103487" y="610392"/>
                  </a:lnTo>
                  <a:lnTo>
                    <a:pt x="164576" y="613784"/>
                  </a:lnTo>
                  <a:lnTo>
                    <a:pt x="267779" y="616332"/>
                  </a:lnTo>
                  <a:lnTo>
                    <a:pt x="317897" y="617774"/>
                  </a:lnTo>
                  <a:lnTo>
                    <a:pt x="368151" y="618883"/>
                  </a:lnTo>
                  <a:lnTo>
                    <a:pt x="418515" y="619697"/>
                  </a:lnTo>
                  <a:lnTo>
                    <a:pt x="519477" y="620597"/>
                  </a:lnTo>
                  <a:lnTo>
                    <a:pt x="671144" y="620697"/>
                  </a:lnTo>
                  <a:lnTo>
                    <a:pt x="922896" y="620092"/>
                  </a:lnTo>
                  <a:lnTo>
                    <a:pt x="973257" y="619658"/>
                  </a:lnTo>
                  <a:lnTo>
                    <a:pt x="1023545" y="618390"/>
                  </a:lnTo>
                  <a:lnTo>
                    <a:pt x="1073779" y="616455"/>
                  </a:lnTo>
                  <a:lnTo>
                    <a:pt x="1123978" y="614018"/>
                  </a:lnTo>
                  <a:lnTo>
                    <a:pt x="1324789" y="602577"/>
                  </a:lnTo>
                  <a:lnTo>
                    <a:pt x="1375088" y="600123"/>
                  </a:lnTo>
                  <a:lnTo>
                    <a:pt x="1425463" y="598164"/>
                  </a:lnTo>
                  <a:lnTo>
                    <a:pt x="1475932" y="596865"/>
                  </a:lnTo>
                  <a:lnTo>
                    <a:pt x="1574663" y="595729"/>
                  </a:lnTo>
                  <a:lnTo>
                    <a:pt x="1622791" y="593951"/>
                  </a:lnTo>
                  <a:lnTo>
                    <a:pt x="1670879" y="591368"/>
                  </a:lnTo>
                  <a:lnTo>
                    <a:pt x="1814708" y="581877"/>
                  </a:lnTo>
                  <a:lnTo>
                    <a:pt x="1862442" y="579159"/>
                  </a:lnTo>
                  <a:lnTo>
                    <a:pt x="1906489" y="570973"/>
                  </a:lnTo>
                  <a:lnTo>
                    <a:pt x="1941960" y="552774"/>
                  </a:lnTo>
                  <a:lnTo>
                    <a:pt x="1965490" y="526990"/>
                  </a:lnTo>
                  <a:lnTo>
                    <a:pt x="1973719" y="496051"/>
                  </a:lnTo>
                  <a:lnTo>
                    <a:pt x="1971511" y="444127"/>
                  </a:lnTo>
                  <a:lnTo>
                    <a:pt x="1966996" y="392311"/>
                  </a:lnTo>
                  <a:lnTo>
                    <a:pt x="1960741" y="340585"/>
                  </a:lnTo>
                  <a:lnTo>
                    <a:pt x="1953312" y="288930"/>
                  </a:lnTo>
                  <a:lnTo>
                    <a:pt x="1937191" y="185762"/>
                  </a:lnTo>
                  <a:lnTo>
                    <a:pt x="1929632" y="134214"/>
                  </a:lnTo>
                  <a:lnTo>
                    <a:pt x="1923161" y="82666"/>
                  </a:lnTo>
                  <a:lnTo>
                    <a:pt x="1886161" y="29092"/>
                  </a:lnTo>
                  <a:lnTo>
                    <a:pt x="1850103" y="12834"/>
                  </a:lnTo>
                  <a:lnTo>
                    <a:pt x="1806689" y="6389"/>
                  </a:lnTo>
                  <a:lnTo>
                    <a:pt x="1556815" y="2006"/>
                  </a:lnTo>
                  <a:lnTo>
                    <a:pt x="1456726" y="728"/>
                  </a:lnTo>
                  <a:lnTo>
                    <a:pt x="1356792" y="0"/>
                  </a:lnTo>
                  <a:close/>
                </a:path>
              </a:pathLst>
            </a:custGeom>
            <a:solidFill>
              <a:srgbClr val="E12F4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70" name="object 70"/>
          <p:cNvGrpSpPr/>
          <p:nvPr/>
        </p:nvGrpSpPr>
        <p:grpSpPr>
          <a:xfrm>
            <a:off x="8722944" y="3357116"/>
            <a:ext cx="2641600" cy="2642235"/>
            <a:chOff x="8722944" y="3357116"/>
            <a:chExt cx="2641600" cy="2642235"/>
          </a:xfrm>
        </p:grpSpPr>
        <p:sp>
          <p:nvSpPr>
            <p:cNvPr id="71" name="object 71"/>
            <p:cNvSpPr/>
            <p:nvPr/>
          </p:nvSpPr>
          <p:spPr>
            <a:xfrm>
              <a:off x="8943540" y="3877816"/>
              <a:ext cx="1854200" cy="2117090"/>
            </a:xfrm>
            <a:custGeom>
              <a:avLst/>
              <a:gdLst/>
              <a:ahLst/>
              <a:cxnLst/>
              <a:rect l="l" t="t" r="r" b="b"/>
              <a:pathLst>
                <a:path w="1854200" h="2117090">
                  <a:moveTo>
                    <a:pt x="0" y="2116670"/>
                  </a:moveTo>
                  <a:lnTo>
                    <a:pt x="0" y="0"/>
                  </a:lnTo>
                  <a:lnTo>
                    <a:pt x="1854200" y="0"/>
                  </a:lnTo>
                </a:path>
              </a:pathLst>
            </a:custGeom>
            <a:ln w="9525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72" name="object 7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887583" y="4663605"/>
              <a:ext cx="108000" cy="108000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8722944" y="3357116"/>
              <a:ext cx="2641600" cy="673100"/>
            </a:xfrm>
            <a:custGeom>
              <a:avLst/>
              <a:gdLst/>
              <a:ahLst/>
              <a:cxnLst/>
              <a:rect l="l" t="t" r="r" b="b"/>
              <a:pathLst>
                <a:path w="2641600" h="673100">
                  <a:moveTo>
                    <a:pt x="2479573" y="0"/>
                  </a:moveTo>
                  <a:lnTo>
                    <a:pt x="162026" y="0"/>
                  </a:lnTo>
                  <a:lnTo>
                    <a:pt x="157124" y="252323"/>
                  </a:lnTo>
                  <a:lnTo>
                    <a:pt x="24549" y="245313"/>
                  </a:lnTo>
                  <a:lnTo>
                    <a:pt x="0" y="665848"/>
                  </a:lnTo>
                  <a:lnTo>
                    <a:pt x="2641600" y="672858"/>
                  </a:lnTo>
                  <a:lnTo>
                    <a:pt x="2641600" y="287362"/>
                  </a:lnTo>
                  <a:lnTo>
                    <a:pt x="2513939" y="287362"/>
                  </a:lnTo>
                  <a:lnTo>
                    <a:pt x="247957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74" name="object 74"/>
          <p:cNvSpPr txBox="1"/>
          <p:nvPr/>
        </p:nvSpPr>
        <p:spPr>
          <a:xfrm>
            <a:off x="5762974" y="5870066"/>
            <a:ext cx="1633855" cy="575479"/>
          </a:xfrm>
          <a:prstGeom prst="rect">
            <a:avLst/>
          </a:prstGeom>
        </p:spPr>
        <p:txBody>
          <a:bodyPr vert="horz" wrap="square" lIns="0" tIns="160020" rIns="0" bIns="0" rtlCol="0">
            <a:spAutoFit/>
          </a:bodyPr>
          <a:lstStyle/>
          <a:p>
            <a:pPr marL="382270" marR="5080" indent="-370205">
              <a:lnSpc>
                <a:spcPct val="65500"/>
              </a:lnSpc>
              <a:spcBef>
                <a:spcPts val="1260"/>
              </a:spcBef>
            </a:pPr>
            <a:r>
              <a:rPr sz="2000" b="1" dirty="0">
                <a:latin typeface="Arial"/>
                <a:cs typeface="Arial"/>
              </a:rPr>
              <a:t>в</a:t>
            </a:r>
            <a:r>
              <a:rPr sz="2000" b="1" spc="-5" dirty="0">
                <a:latin typeface="Arial"/>
                <a:cs typeface="Arial"/>
              </a:rPr>
              <a:t> </a:t>
            </a:r>
            <a:r>
              <a:rPr sz="2000" b="1" spc="-30" dirty="0">
                <a:latin typeface="Arial"/>
                <a:cs typeface="Arial"/>
              </a:rPr>
              <a:t>течение </a:t>
            </a:r>
            <a:r>
              <a:rPr sz="2000" b="1" spc="-10" dirty="0">
                <a:latin typeface="Arial"/>
                <a:cs typeface="Arial"/>
              </a:rPr>
              <a:t>суток</a:t>
            </a:r>
            <a:endParaRPr sz="2000" b="1" dirty="0">
              <a:latin typeface="Arial"/>
              <a:cs typeface="Arial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5236367" y="3374009"/>
            <a:ext cx="1765935" cy="673100"/>
          </a:xfrm>
          <a:custGeom>
            <a:avLst/>
            <a:gdLst/>
            <a:ahLst/>
            <a:cxnLst/>
            <a:rect l="l" t="t" r="r" b="b"/>
            <a:pathLst>
              <a:path w="1765934" h="673100">
                <a:moveTo>
                  <a:pt x="0" y="0"/>
                </a:moveTo>
                <a:lnTo>
                  <a:pt x="0" y="385495"/>
                </a:lnTo>
                <a:lnTo>
                  <a:pt x="85318" y="385495"/>
                </a:lnTo>
                <a:lnTo>
                  <a:pt x="108280" y="672858"/>
                </a:lnTo>
                <a:lnTo>
                  <a:pt x="1657045" y="672858"/>
                </a:lnTo>
                <a:lnTo>
                  <a:pt x="1660321" y="420535"/>
                </a:lnTo>
                <a:lnTo>
                  <a:pt x="1748917" y="427545"/>
                </a:lnTo>
                <a:lnTo>
                  <a:pt x="1765325" y="70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6" name="object 76"/>
          <p:cNvSpPr txBox="1"/>
          <p:nvPr/>
        </p:nvSpPr>
        <p:spPr>
          <a:xfrm>
            <a:off x="5452888" y="3364185"/>
            <a:ext cx="1313180" cy="619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460"/>
              </a:lnSpc>
              <a:spcBef>
                <a:spcPts val="100"/>
              </a:spcBef>
            </a:pPr>
            <a:r>
              <a:rPr sz="2100" spc="-10" dirty="0">
                <a:solidFill>
                  <a:srgbClr val="FFFFFF"/>
                </a:solidFill>
                <a:latin typeface="Arial"/>
                <a:cs typeface="Arial"/>
              </a:rPr>
              <a:t>Сообщите</a:t>
            </a:r>
            <a:endParaRPr sz="2100" dirty="0">
              <a:latin typeface="Arial"/>
              <a:cs typeface="Arial"/>
            </a:endParaRPr>
          </a:p>
          <a:p>
            <a:pPr marL="1270" algn="ctr">
              <a:lnSpc>
                <a:spcPts val="2220"/>
              </a:lnSpc>
            </a:pPr>
            <a:r>
              <a:rPr sz="1900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900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900" spc="-20" dirty="0">
                <a:solidFill>
                  <a:srgbClr val="FFFFFF"/>
                </a:solidFill>
                <a:latin typeface="Arial"/>
                <a:cs typeface="Arial"/>
              </a:rPr>
              <a:t>банк</a:t>
            </a:r>
            <a:endParaRPr sz="1900" dirty="0">
              <a:latin typeface="Arial"/>
              <a:cs typeface="Arial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1067122" y="3357115"/>
            <a:ext cx="2101850" cy="673100"/>
          </a:xfrm>
          <a:custGeom>
            <a:avLst/>
            <a:gdLst/>
            <a:ahLst/>
            <a:cxnLst/>
            <a:rect l="l" t="t" r="r" b="b"/>
            <a:pathLst>
              <a:path w="2101850" h="673100">
                <a:moveTo>
                  <a:pt x="0" y="0"/>
                </a:moveTo>
                <a:lnTo>
                  <a:pt x="0" y="385495"/>
                </a:lnTo>
                <a:lnTo>
                  <a:pt x="101574" y="385495"/>
                </a:lnTo>
                <a:lnTo>
                  <a:pt x="128917" y="672858"/>
                </a:lnTo>
                <a:lnTo>
                  <a:pt x="1972779" y="672858"/>
                </a:lnTo>
                <a:lnTo>
                  <a:pt x="1976678" y="420535"/>
                </a:lnTo>
                <a:lnTo>
                  <a:pt x="2082152" y="427545"/>
                </a:lnTo>
                <a:lnTo>
                  <a:pt x="2101684" y="70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8" name="object 78"/>
          <p:cNvSpPr txBox="1"/>
          <p:nvPr/>
        </p:nvSpPr>
        <p:spPr>
          <a:xfrm>
            <a:off x="1228824" y="3364185"/>
            <a:ext cx="1758314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10" dirty="0">
                <a:solidFill>
                  <a:srgbClr val="FFFFFF"/>
                </a:solidFill>
                <a:latin typeface="Arial"/>
                <a:cs typeface="Arial"/>
              </a:rPr>
              <a:t>Заблокируйте</a:t>
            </a:r>
            <a:endParaRPr sz="2100" dirty="0">
              <a:latin typeface="Arial"/>
              <a:cs typeface="Aria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1788789" y="3668985"/>
            <a:ext cx="638175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spc="-10" dirty="0">
                <a:solidFill>
                  <a:srgbClr val="FFFFFF"/>
                </a:solidFill>
                <a:latin typeface="Arial"/>
                <a:cs typeface="Arial"/>
              </a:rPr>
              <a:t>карту</a:t>
            </a:r>
            <a:endParaRPr sz="1900" dirty="0">
              <a:latin typeface="Arial"/>
              <a:cs typeface="Arial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4490073" y="3325795"/>
            <a:ext cx="640715" cy="640715"/>
          </a:xfrm>
          <a:custGeom>
            <a:avLst/>
            <a:gdLst/>
            <a:ahLst/>
            <a:cxnLst/>
            <a:rect l="l" t="t" r="r" b="b"/>
            <a:pathLst>
              <a:path w="640714" h="640714">
                <a:moveTo>
                  <a:pt x="320319" y="0"/>
                </a:moveTo>
                <a:lnTo>
                  <a:pt x="272984" y="3472"/>
                </a:lnTo>
                <a:lnTo>
                  <a:pt x="227805" y="13561"/>
                </a:lnTo>
                <a:lnTo>
                  <a:pt x="185279" y="29770"/>
                </a:lnTo>
                <a:lnTo>
                  <a:pt x="145900" y="51603"/>
                </a:lnTo>
                <a:lnTo>
                  <a:pt x="110164" y="78566"/>
                </a:lnTo>
                <a:lnTo>
                  <a:pt x="78567" y="110162"/>
                </a:lnTo>
                <a:lnTo>
                  <a:pt x="51604" y="145897"/>
                </a:lnTo>
                <a:lnTo>
                  <a:pt x="29770" y="185274"/>
                </a:lnTo>
                <a:lnTo>
                  <a:pt x="13561" y="227798"/>
                </a:lnTo>
                <a:lnTo>
                  <a:pt x="3473" y="272974"/>
                </a:lnTo>
                <a:lnTo>
                  <a:pt x="0" y="320306"/>
                </a:lnTo>
                <a:lnTo>
                  <a:pt x="3473" y="367638"/>
                </a:lnTo>
                <a:lnTo>
                  <a:pt x="13561" y="412814"/>
                </a:lnTo>
                <a:lnTo>
                  <a:pt x="29770" y="455338"/>
                </a:lnTo>
                <a:lnTo>
                  <a:pt x="51604" y="494716"/>
                </a:lnTo>
                <a:lnTo>
                  <a:pt x="78567" y="530450"/>
                </a:lnTo>
                <a:lnTo>
                  <a:pt x="110164" y="562046"/>
                </a:lnTo>
                <a:lnTo>
                  <a:pt x="145900" y="589009"/>
                </a:lnTo>
                <a:lnTo>
                  <a:pt x="185279" y="610842"/>
                </a:lnTo>
                <a:lnTo>
                  <a:pt x="227805" y="627051"/>
                </a:lnTo>
                <a:lnTo>
                  <a:pt x="272984" y="637140"/>
                </a:lnTo>
                <a:lnTo>
                  <a:pt x="320319" y="640613"/>
                </a:lnTo>
                <a:lnTo>
                  <a:pt x="367651" y="637140"/>
                </a:lnTo>
                <a:lnTo>
                  <a:pt x="412827" y="627051"/>
                </a:lnTo>
                <a:lnTo>
                  <a:pt x="455351" y="610842"/>
                </a:lnTo>
                <a:lnTo>
                  <a:pt x="494728" y="589009"/>
                </a:lnTo>
                <a:lnTo>
                  <a:pt x="530463" y="562046"/>
                </a:lnTo>
                <a:lnTo>
                  <a:pt x="562059" y="530450"/>
                </a:lnTo>
                <a:lnTo>
                  <a:pt x="589022" y="494716"/>
                </a:lnTo>
                <a:lnTo>
                  <a:pt x="610855" y="455338"/>
                </a:lnTo>
                <a:lnTo>
                  <a:pt x="627064" y="412814"/>
                </a:lnTo>
                <a:lnTo>
                  <a:pt x="637153" y="367638"/>
                </a:lnTo>
                <a:lnTo>
                  <a:pt x="640626" y="320306"/>
                </a:lnTo>
                <a:lnTo>
                  <a:pt x="637153" y="272974"/>
                </a:lnTo>
                <a:lnTo>
                  <a:pt x="627064" y="227798"/>
                </a:lnTo>
                <a:lnTo>
                  <a:pt x="610855" y="185274"/>
                </a:lnTo>
                <a:lnTo>
                  <a:pt x="589022" y="145897"/>
                </a:lnTo>
                <a:lnTo>
                  <a:pt x="562059" y="110162"/>
                </a:lnTo>
                <a:lnTo>
                  <a:pt x="530463" y="78566"/>
                </a:lnTo>
                <a:lnTo>
                  <a:pt x="494728" y="51603"/>
                </a:lnTo>
                <a:lnTo>
                  <a:pt x="455351" y="29770"/>
                </a:lnTo>
                <a:lnTo>
                  <a:pt x="412827" y="13561"/>
                </a:lnTo>
                <a:lnTo>
                  <a:pt x="367651" y="3472"/>
                </a:lnTo>
                <a:lnTo>
                  <a:pt x="3203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81" name="object 81"/>
          <p:cNvGrpSpPr/>
          <p:nvPr/>
        </p:nvGrpSpPr>
        <p:grpSpPr>
          <a:xfrm>
            <a:off x="1457441" y="4236344"/>
            <a:ext cx="4939665" cy="1098550"/>
            <a:chOff x="1457441" y="4236344"/>
            <a:chExt cx="4939665" cy="1098550"/>
          </a:xfrm>
        </p:grpSpPr>
        <p:pic>
          <p:nvPicPr>
            <p:cNvPr id="82" name="object 8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457441" y="4708653"/>
              <a:ext cx="108000" cy="108000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457441" y="4956417"/>
              <a:ext cx="108000" cy="108000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457441" y="5226707"/>
              <a:ext cx="108000" cy="108000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288864" y="4708653"/>
              <a:ext cx="108000" cy="108000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288864" y="4956417"/>
              <a:ext cx="108000" cy="108000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288864" y="5226707"/>
              <a:ext cx="108000" cy="108000"/>
            </a:xfrm>
            <a:prstGeom prst="rect">
              <a:avLst/>
            </a:prstGeom>
          </p:spPr>
        </p:pic>
        <p:sp>
          <p:nvSpPr>
            <p:cNvPr id="88" name="object 88"/>
            <p:cNvSpPr/>
            <p:nvPr/>
          </p:nvSpPr>
          <p:spPr>
            <a:xfrm>
              <a:off x="1514257" y="4244599"/>
              <a:ext cx="4831080" cy="270510"/>
            </a:xfrm>
            <a:custGeom>
              <a:avLst/>
              <a:gdLst/>
              <a:ahLst/>
              <a:cxnLst/>
              <a:rect l="l" t="t" r="r" b="b"/>
              <a:pathLst>
                <a:path w="4831080" h="270510">
                  <a:moveTo>
                    <a:pt x="0" y="0"/>
                  </a:moveTo>
                  <a:lnTo>
                    <a:pt x="75254" y="13962"/>
                  </a:lnTo>
                  <a:lnTo>
                    <a:pt x="118961" y="19637"/>
                  </a:lnTo>
                  <a:lnTo>
                    <a:pt x="166721" y="24438"/>
                  </a:lnTo>
                  <a:lnTo>
                    <a:pt x="218533" y="28368"/>
                  </a:lnTo>
                  <a:lnTo>
                    <a:pt x="274399" y="31425"/>
                  </a:lnTo>
                  <a:lnTo>
                    <a:pt x="334319" y="33609"/>
                  </a:lnTo>
                  <a:lnTo>
                    <a:pt x="398292" y="34919"/>
                  </a:lnTo>
                  <a:lnTo>
                    <a:pt x="466318" y="35356"/>
                  </a:lnTo>
                  <a:lnTo>
                    <a:pt x="1786458" y="35356"/>
                  </a:lnTo>
                  <a:lnTo>
                    <a:pt x="1848857" y="36222"/>
                  </a:lnTo>
                  <a:lnTo>
                    <a:pt x="1907971" y="38820"/>
                  </a:lnTo>
                  <a:lnTo>
                    <a:pt x="1963801" y="43150"/>
                  </a:lnTo>
                  <a:lnTo>
                    <a:pt x="2016347" y="49210"/>
                  </a:lnTo>
                  <a:lnTo>
                    <a:pt x="2065609" y="57001"/>
                  </a:lnTo>
                  <a:lnTo>
                    <a:pt x="2111588" y="66523"/>
                  </a:lnTo>
                  <a:lnTo>
                    <a:pt x="2154283" y="77774"/>
                  </a:lnTo>
                  <a:lnTo>
                    <a:pt x="2193696" y="90754"/>
                  </a:lnTo>
                  <a:lnTo>
                    <a:pt x="2241848" y="111130"/>
                  </a:lnTo>
                  <a:lnTo>
                    <a:pt x="2285628" y="135326"/>
                  </a:lnTo>
                  <a:lnTo>
                    <a:pt x="2325035" y="163341"/>
                  </a:lnTo>
                  <a:lnTo>
                    <a:pt x="2360065" y="195174"/>
                  </a:lnTo>
                  <a:lnTo>
                    <a:pt x="2390717" y="230825"/>
                  </a:lnTo>
                  <a:lnTo>
                    <a:pt x="2416987" y="270294"/>
                  </a:lnTo>
                  <a:lnTo>
                    <a:pt x="2443162" y="230825"/>
                  </a:lnTo>
                  <a:lnTo>
                    <a:pt x="2473538" y="195174"/>
                  </a:lnTo>
                  <a:lnTo>
                    <a:pt x="2508113" y="163341"/>
                  </a:lnTo>
                  <a:lnTo>
                    <a:pt x="2546886" y="135326"/>
                  </a:lnTo>
                  <a:lnTo>
                    <a:pt x="2589854" y="111130"/>
                  </a:lnTo>
                  <a:lnTo>
                    <a:pt x="2637015" y="90754"/>
                  </a:lnTo>
                  <a:lnTo>
                    <a:pt x="2675651" y="77774"/>
                  </a:lnTo>
                  <a:lnTo>
                    <a:pt x="2717675" y="66523"/>
                  </a:lnTo>
                  <a:lnTo>
                    <a:pt x="2763086" y="57001"/>
                  </a:lnTo>
                  <a:lnTo>
                    <a:pt x="2811884" y="49210"/>
                  </a:lnTo>
                  <a:lnTo>
                    <a:pt x="2864070" y="43150"/>
                  </a:lnTo>
                  <a:lnTo>
                    <a:pt x="2919643" y="38820"/>
                  </a:lnTo>
                  <a:lnTo>
                    <a:pt x="2978603" y="36222"/>
                  </a:lnTo>
                  <a:lnTo>
                    <a:pt x="3040951" y="35356"/>
                  </a:lnTo>
                  <a:lnTo>
                    <a:pt x="4364393" y="35356"/>
                  </a:lnTo>
                  <a:lnTo>
                    <a:pt x="4432419" y="34919"/>
                  </a:lnTo>
                  <a:lnTo>
                    <a:pt x="4496392" y="33609"/>
                  </a:lnTo>
                  <a:lnTo>
                    <a:pt x="4556311" y="31425"/>
                  </a:lnTo>
                  <a:lnTo>
                    <a:pt x="4612177" y="28368"/>
                  </a:lnTo>
                  <a:lnTo>
                    <a:pt x="4663990" y="24438"/>
                  </a:lnTo>
                  <a:lnTo>
                    <a:pt x="4711750" y="19637"/>
                  </a:lnTo>
                  <a:lnTo>
                    <a:pt x="4755457" y="13962"/>
                  </a:lnTo>
                  <a:lnTo>
                    <a:pt x="4795110" y="7417"/>
                  </a:lnTo>
                  <a:lnTo>
                    <a:pt x="4830711" y="0"/>
                  </a:lnTo>
                </a:path>
              </a:pathLst>
            </a:custGeom>
            <a:ln w="16510">
              <a:solidFill>
                <a:srgbClr val="E12F49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89" name="object 89"/>
          <p:cNvSpPr txBox="1"/>
          <p:nvPr/>
        </p:nvSpPr>
        <p:spPr>
          <a:xfrm>
            <a:off x="4659556" y="3293944"/>
            <a:ext cx="397289" cy="629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000" b="1" spc="5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5600" b="1" dirty="0">
              <a:latin typeface="Arial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8842611" y="3347243"/>
            <a:ext cx="2475230" cy="619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65150">
              <a:lnSpc>
                <a:spcPts val="2460"/>
              </a:lnSpc>
              <a:spcBef>
                <a:spcPts val="100"/>
              </a:spcBef>
            </a:pPr>
            <a:r>
              <a:rPr sz="2100" spc="-10" dirty="0">
                <a:solidFill>
                  <a:srgbClr val="FFFFFF"/>
                </a:solidFill>
                <a:latin typeface="Arial"/>
                <a:cs typeface="Arial"/>
              </a:rPr>
              <a:t>Напишите</a:t>
            </a:r>
            <a:endParaRPr sz="2100" dirty="0">
              <a:latin typeface="Arial"/>
              <a:cs typeface="Arial"/>
            </a:endParaRPr>
          </a:p>
          <a:p>
            <a:pPr marL="12700">
              <a:lnSpc>
                <a:spcPts val="2220"/>
              </a:lnSpc>
            </a:pPr>
            <a:r>
              <a:rPr sz="1900" dirty="0">
                <a:solidFill>
                  <a:srgbClr val="FFFFFF"/>
                </a:solidFill>
                <a:latin typeface="Arial"/>
                <a:cs typeface="Arial"/>
              </a:rPr>
              <a:t>заявление</a:t>
            </a:r>
            <a:r>
              <a:rPr sz="1900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900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FFFFFF"/>
                </a:solidFill>
                <a:latin typeface="Arial"/>
                <a:cs typeface="Arial"/>
              </a:rPr>
              <a:t>полицию</a:t>
            </a:r>
            <a:endParaRPr sz="1900" dirty="0">
              <a:latin typeface="Arial"/>
              <a:cs typeface="Arial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8944702" y="5898594"/>
            <a:ext cx="2253615" cy="621030"/>
          </a:xfrm>
          <a:custGeom>
            <a:avLst/>
            <a:gdLst/>
            <a:ahLst/>
            <a:cxnLst/>
            <a:rect l="l" t="t" r="r" b="b"/>
            <a:pathLst>
              <a:path w="2253615" h="621029">
                <a:moveTo>
                  <a:pt x="1388453" y="0"/>
                </a:moveTo>
                <a:lnTo>
                  <a:pt x="1233458" y="671"/>
                </a:lnTo>
                <a:lnTo>
                  <a:pt x="1130290" y="1842"/>
                </a:lnTo>
                <a:lnTo>
                  <a:pt x="1027149" y="3858"/>
                </a:lnTo>
                <a:lnTo>
                  <a:pt x="975562" y="5256"/>
                </a:lnTo>
                <a:lnTo>
                  <a:pt x="923950" y="6950"/>
                </a:lnTo>
                <a:lnTo>
                  <a:pt x="875241" y="7626"/>
                </a:lnTo>
                <a:lnTo>
                  <a:pt x="419747" y="9554"/>
                </a:lnTo>
                <a:lnTo>
                  <a:pt x="425107" y="8055"/>
                </a:lnTo>
                <a:lnTo>
                  <a:pt x="398949" y="11101"/>
                </a:lnTo>
                <a:lnTo>
                  <a:pt x="346082" y="13016"/>
                </a:lnTo>
                <a:lnTo>
                  <a:pt x="279673" y="14086"/>
                </a:lnTo>
                <a:lnTo>
                  <a:pt x="130848" y="15116"/>
                </a:lnTo>
                <a:lnTo>
                  <a:pt x="77723" y="23401"/>
                </a:lnTo>
                <a:lnTo>
                  <a:pt x="35325" y="42467"/>
                </a:lnTo>
                <a:lnTo>
                  <a:pt x="7975" y="69661"/>
                </a:lnTo>
                <a:lnTo>
                  <a:pt x="0" y="102327"/>
                </a:lnTo>
                <a:lnTo>
                  <a:pt x="4087" y="155055"/>
                </a:lnTo>
                <a:lnTo>
                  <a:pt x="7024" y="207866"/>
                </a:lnTo>
                <a:lnTo>
                  <a:pt x="9221" y="260725"/>
                </a:lnTo>
                <a:lnTo>
                  <a:pt x="13043" y="366461"/>
                </a:lnTo>
                <a:lnTo>
                  <a:pt x="15491" y="419271"/>
                </a:lnTo>
                <a:lnTo>
                  <a:pt x="18846" y="471999"/>
                </a:lnTo>
                <a:lnTo>
                  <a:pt x="17931" y="498957"/>
                </a:lnTo>
                <a:lnTo>
                  <a:pt x="15749" y="533870"/>
                </a:lnTo>
                <a:lnTo>
                  <a:pt x="17694" y="568207"/>
                </a:lnTo>
                <a:lnTo>
                  <a:pt x="52987" y="602593"/>
                </a:lnTo>
                <a:lnTo>
                  <a:pt x="96856" y="608693"/>
                </a:lnTo>
                <a:lnTo>
                  <a:pt x="152414" y="612429"/>
                </a:lnTo>
                <a:lnTo>
                  <a:pt x="211309" y="614493"/>
                </a:lnTo>
                <a:lnTo>
                  <a:pt x="305701" y="616372"/>
                </a:lnTo>
                <a:lnTo>
                  <a:pt x="355284" y="617642"/>
                </a:lnTo>
                <a:lnTo>
                  <a:pt x="454785" y="619444"/>
                </a:lnTo>
                <a:lnTo>
                  <a:pt x="554614" y="620432"/>
                </a:lnTo>
                <a:lnTo>
                  <a:pt x="704657" y="620821"/>
                </a:lnTo>
                <a:lnTo>
                  <a:pt x="1053630" y="620132"/>
                </a:lnTo>
                <a:lnTo>
                  <a:pt x="1102917" y="619815"/>
                </a:lnTo>
                <a:lnTo>
                  <a:pt x="1152141" y="618868"/>
                </a:lnTo>
                <a:lnTo>
                  <a:pt x="1201315" y="617395"/>
                </a:lnTo>
                <a:lnTo>
                  <a:pt x="1250452" y="615502"/>
                </a:lnTo>
                <a:lnTo>
                  <a:pt x="1348671" y="610872"/>
                </a:lnTo>
                <a:lnTo>
                  <a:pt x="1496059" y="603386"/>
                </a:lnTo>
                <a:lnTo>
                  <a:pt x="1545258" y="601164"/>
                </a:lnTo>
                <a:lnTo>
                  <a:pt x="1594514" y="599253"/>
                </a:lnTo>
                <a:lnTo>
                  <a:pt x="1643840" y="597758"/>
                </a:lnTo>
                <a:lnTo>
                  <a:pt x="1693250" y="596783"/>
                </a:lnTo>
                <a:lnTo>
                  <a:pt x="1790856" y="595919"/>
                </a:lnTo>
                <a:lnTo>
                  <a:pt x="1838939" y="594523"/>
                </a:lnTo>
                <a:lnTo>
                  <a:pt x="1886992" y="592452"/>
                </a:lnTo>
                <a:lnTo>
                  <a:pt x="1935000" y="589912"/>
                </a:lnTo>
                <a:lnTo>
                  <a:pt x="2078598" y="581548"/>
                </a:lnTo>
                <a:lnTo>
                  <a:pt x="2126272" y="579200"/>
                </a:lnTo>
                <a:lnTo>
                  <a:pt x="2176565" y="571013"/>
                </a:lnTo>
                <a:lnTo>
                  <a:pt x="2217062" y="552814"/>
                </a:lnTo>
                <a:lnTo>
                  <a:pt x="2243927" y="527031"/>
                </a:lnTo>
                <a:lnTo>
                  <a:pt x="2253322" y="496091"/>
                </a:lnTo>
                <a:lnTo>
                  <a:pt x="2250800" y="444168"/>
                </a:lnTo>
                <a:lnTo>
                  <a:pt x="2245646" y="392352"/>
                </a:lnTo>
                <a:lnTo>
                  <a:pt x="2238505" y="340625"/>
                </a:lnTo>
                <a:lnTo>
                  <a:pt x="2230023" y="288970"/>
                </a:lnTo>
                <a:lnTo>
                  <a:pt x="2211615" y="185802"/>
                </a:lnTo>
                <a:lnTo>
                  <a:pt x="2202982" y="134254"/>
                </a:lnTo>
                <a:lnTo>
                  <a:pt x="2195588" y="82706"/>
                </a:lnTo>
                <a:lnTo>
                  <a:pt x="2153354" y="29132"/>
                </a:lnTo>
                <a:lnTo>
                  <a:pt x="2112188" y="12874"/>
                </a:lnTo>
                <a:lnTo>
                  <a:pt x="2062619" y="6430"/>
                </a:lnTo>
                <a:lnTo>
                  <a:pt x="1751375" y="1717"/>
                </a:lnTo>
                <a:lnTo>
                  <a:pt x="1595636" y="259"/>
                </a:lnTo>
                <a:lnTo>
                  <a:pt x="1388453" y="0"/>
                </a:lnTo>
                <a:close/>
              </a:path>
            </a:pathLst>
          </a:custGeom>
          <a:solidFill>
            <a:srgbClr val="E12F49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2" name="object 92"/>
          <p:cNvSpPr txBox="1"/>
          <p:nvPr/>
        </p:nvSpPr>
        <p:spPr>
          <a:xfrm>
            <a:off x="9353551" y="5838025"/>
            <a:ext cx="1711325" cy="575479"/>
          </a:xfrm>
          <a:prstGeom prst="rect">
            <a:avLst/>
          </a:prstGeom>
        </p:spPr>
        <p:txBody>
          <a:bodyPr vert="horz" wrap="square" lIns="0" tIns="160020" rIns="0" bIns="0" rtlCol="0">
            <a:spAutoFit/>
          </a:bodyPr>
          <a:lstStyle/>
          <a:p>
            <a:pPr marL="291465" marR="5080" indent="-279400">
              <a:lnSpc>
                <a:spcPct val="65500"/>
              </a:lnSpc>
              <a:spcBef>
                <a:spcPts val="1260"/>
              </a:spcBef>
            </a:pPr>
            <a:r>
              <a:rPr sz="2000" b="1" dirty="0">
                <a:latin typeface="Arial"/>
                <a:cs typeface="Arial"/>
              </a:rPr>
              <a:t>как</a:t>
            </a:r>
            <a:r>
              <a:rPr sz="2000" b="1" spc="60" dirty="0">
                <a:latin typeface="Arial"/>
                <a:cs typeface="Arial"/>
              </a:rPr>
              <a:t> </a:t>
            </a:r>
            <a:r>
              <a:rPr sz="2000" b="1" spc="-20" dirty="0">
                <a:latin typeface="Arial"/>
                <a:cs typeface="Arial"/>
              </a:rPr>
              <a:t>можно </a:t>
            </a:r>
            <a:r>
              <a:rPr sz="2000" b="1" spc="-10" dirty="0">
                <a:latin typeface="Arial"/>
                <a:cs typeface="Arial"/>
              </a:rPr>
              <a:t>скорее</a:t>
            </a:r>
            <a:endParaRPr sz="2000" b="1" dirty="0">
              <a:latin typeface="Arial"/>
              <a:cs typeface="Arial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94" name="object 94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95" name="object 9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97" name="object 97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98" name="object 9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02" name="object 102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03" name="object 103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6413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BDD2D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5" name="object 35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36" name="object 36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37" name="object 3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39" name="object 39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40" name="object 4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4" name="object 44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5" name="object 45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96000" y="917028"/>
            <a:ext cx="10999998" cy="657342"/>
          </a:xfrm>
          <a:prstGeom prst="rect">
            <a:avLst/>
          </a:prstGeom>
        </p:spPr>
        <p:txBody>
          <a:bodyPr vert="horz" wrap="square" lIns="0" tIns="224265" rIns="0" bIns="0" rtlCol="0">
            <a:spAutoFit/>
          </a:bodyPr>
          <a:lstStyle/>
          <a:p>
            <a:pPr marL="19050">
              <a:lnSpc>
                <a:spcPct val="100000"/>
              </a:lnSpc>
              <a:spcBef>
                <a:spcPts val="100"/>
              </a:spcBef>
            </a:pPr>
            <a:r>
              <a:rPr lang="ru-RU" dirty="0"/>
              <a:t>ДРОППЕРСТВО</a:t>
            </a:r>
            <a:endParaRPr spc="-10" dirty="0"/>
          </a:p>
        </p:txBody>
      </p:sp>
      <p:sp>
        <p:nvSpPr>
          <p:cNvPr id="4" name="object 4"/>
          <p:cNvSpPr txBox="1"/>
          <p:nvPr/>
        </p:nvSpPr>
        <p:spPr>
          <a:xfrm>
            <a:off x="613776" y="1841187"/>
            <a:ext cx="6244224" cy="37574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spcBef>
                <a:spcPts val="1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Arial"/>
                <a:cs typeface="Arial"/>
              </a:rPr>
              <a:t>Мошенники пишут людям через Интернет (в соц. сетях, мессенджерах, по эл. почте);</a:t>
            </a:r>
            <a:endParaRPr lang="ru-RU" sz="2200" i="1" dirty="0" smtClean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Arial"/>
                <a:cs typeface="Arial"/>
              </a:rPr>
              <a:t>Предлагают</a:t>
            </a:r>
            <a:r>
              <a:rPr lang="ru-RU" sz="2200" i="1" dirty="0" smtClean="0">
                <a:latin typeface="Arial"/>
                <a:cs typeface="Arial"/>
              </a:rPr>
              <a:t> «Легкий» заработок</a:t>
            </a:r>
            <a:r>
              <a:rPr lang="ru-RU" sz="2200" dirty="0" smtClean="0">
                <a:latin typeface="Arial"/>
                <a:cs typeface="Arial"/>
              </a:rPr>
              <a:t>: переведи деньги – получи процент, отдай карту – получи деньги;</a:t>
            </a:r>
          </a:p>
          <a:p>
            <a:pPr marL="355600" indent="-342900">
              <a:spcBef>
                <a:spcPts val="1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Arial"/>
                <a:cs typeface="Arial"/>
              </a:rPr>
              <a:t>Подросткам </a:t>
            </a:r>
            <a:r>
              <a:rPr lang="ru-RU" sz="2200" dirty="0">
                <a:latin typeface="Arial"/>
                <a:cs typeface="Arial"/>
              </a:rPr>
              <a:t>предлагают привести друзей;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200" dirty="0" err="1" smtClean="0">
                <a:latin typeface="Arial"/>
                <a:cs typeface="Arial"/>
              </a:rPr>
              <a:t>Дропперство</a:t>
            </a:r>
            <a:r>
              <a:rPr lang="ru-RU" sz="2200" dirty="0" smtClean="0">
                <a:latin typeface="Arial"/>
                <a:cs typeface="Arial"/>
              </a:rPr>
              <a:t> может подаваться под маской реальной работы;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200" dirty="0" err="1" smtClean="0">
                <a:solidFill>
                  <a:srgbClr val="FF0000"/>
                </a:solidFill>
                <a:latin typeface="Arial"/>
                <a:cs typeface="Arial"/>
              </a:rPr>
              <a:t>Дропперство</a:t>
            </a:r>
            <a:r>
              <a:rPr lang="ru-RU" sz="22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ru-RU" sz="2200" dirty="0">
                <a:solidFill>
                  <a:srgbClr val="FF0000"/>
                </a:solidFill>
                <a:latin typeface="Arial"/>
                <a:cs typeface="Arial"/>
              </a:rPr>
              <a:t>влечет за собой ответственность и блокировку к ДБО.</a:t>
            </a:r>
            <a:endParaRPr sz="22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893FA52-1A58-4F59-A459-0A4516F677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93094" y="1550118"/>
            <a:ext cx="5192493" cy="5307882"/>
          </a:xfrm>
          <a:prstGeom prst="rect">
            <a:avLst/>
          </a:prstGeom>
          <a:solidFill>
            <a:srgbClr val="BDD2D2"/>
          </a:solidFill>
        </p:spPr>
      </p:pic>
    </p:spTree>
    <p:extLst>
      <p:ext uri="{BB962C8B-B14F-4D97-AF65-F5344CB8AC3E}">
        <p14:creationId xmlns:p14="http://schemas.microsoft.com/office/powerpoint/2010/main" val="275676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BDD2D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5" name="object 35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36" name="object 36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37" name="object 3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39" name="object 39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40" name="object 4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4" name="object 44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5" name="object 45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96001" y="770974"/>
            <a:ext cx="10999998" cy="1088229"/>
          </a:xfrm>
          <a:prstGeom prst="rect">
            <a:avLst/>
          </a:prstGeom>
        </p:spPr>
        <p:txBody>
          <a:bodyPr vert="horz" wrap="square" lIns="0" tIns="224265" rIns="0" bIns="0" rtlCol="0">
            <a:spAutoFit/>
          </a:bodyPr>
          <a:lstStyle/>
          <a:p>
            <a:pPr marL="19050">
              <a:lnSpc>
                <a:spcPct val="100000"/>
              </a:lnSpc>
              <a:spcBef>
                <a:spcPts val="100"/>
              </a:spcBef>
            </a:pPr>
            <a:r>
              <a:rPr lang="ru-RU" dirty="0"/>
              <a:t>КАК СЛУЧАЙНО НЕ СТАТЬ ДРОППЕРОМ?</a:t>
            </a:r>
            <a:br>
              <a:rPr lang="ru-RU" dirty="0"/>
            </a:br>
            <a:endParaRPr spc="-10" dirty="0"/>
          </a:p>
        </p:txBody>
      </p:sp>
      <p:sp>
        <p:nvSpPr>
          <p:cNvPr id="18" name="object 4">
            <a:extLst>
              <a:ext uri="{FF2B5EF4-FFF2-40B4-BE49-F238E27FC236}">
                <a16:creationId xmlns:a16="http://schemas.microsoft.com/office/drawing/2014/main" id="{08AE2F94-DC5A-49D0-A4E6-9687A783BECB}"/>
              </a:ext>
            </a:extLst>
          </p:cNvPr>
          <p:cNvSpPr txBox="1"/>
          <p:nvPr/>
        </p:nvSpPr>
        <p:spPr>
          <a:xfrm>
            <a:off x="7239000" y="1562567"/>
            <a:ext cx="4499031" cy="1705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</a:pPr>
            <a:r>
              <a:rPr lang="ru-RU" sz="2200" dirty="0" smtClean="0">
                <a:latin typeface="Arial"/>
                <a:cs typeface="Arial"/>
              </a:rPr>
              <a:t>На основании анализа информации о 700 тыс. </a:t>
            </a:r>
            <a:r>
              <a:rPr lang="ru-RU" sz="2200" dirty="0" err="1" smtClean="0">
                <a:latin typeface="Arial"/>
                <a:cs typeface="Arial"/>
              </a:rPr>
              <a:t>дропов</a:t>
            </a:r>
            <a:r>
              <a:rPr lang="ru-RU" sz="2200" dirty="0">
                <a:latin typeface="Arial"/>
                <a:cs typeface="Arial"/>
              </a:rPr>
              <a:t> </a:t>
            </a:r>
            <a:r>
              <a:rPr lang="ru-RU" sz="2200" dirty="0" smtClean="0">
                <a:latin typeface="Arial"/>
                <a:cs typeface="Arial"/>
              </a:rPr>
              <a:t>установлено, что примерно в половине случаев </a:t>
            </a:r>
            <a:r>
              <a:rPr lang="ru-RU" sz="2200" dirty="0" err="1" smtClean="0">
                <a:latin typeface="Arial"/>
                <a:cs typeface="Arial"/>
              </a:rPr>
              <a:t>дропперами</a:t>
            </a:r>
            <a:r>
              <a:rPr lang="ru-RU" sz="2200" dirty="0" smtClean="0">
                <a:latin typeface="Arial"/>
                <a:cs typeface="Arial"/>
              </a:rPr>
              <a:t> являются люди </a:t>
            </a:r>
            <a:r>
              <a:rPr lang="ru-RU" sz="2200" b="1" dirty="0" smtClean="0">
                <a:latin typeface="Arial"/>
                <a:cs typeface="Arial"/>
              </a:rPr>
              <a:t>до 23 лет</a:t>
            </a:r>
            <a:endParaRPr sz="2200" b="1" dirty="0">
              <a:latin typeface="Arial"/>
              <a:cs typeface="Arial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CD2492A-9585-47CA-97C9-BCF9E2045B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93618" y="3923779"/>
            <a:ext cx="4073939" cy="2970731"/>
          </a:xfrm>
          <a:prstGeom prst="rect">
            <a:avLst/>
          </a:prstGeom>
        </p:spPr>
      </p:pic>
      <p:sp>
        <p:nvSpPr>
          <p:cNvPr id="20" name="object 4">
            <a:extLst>
              <a:ext uri="{FF2B5EF4-FFF2-40B4-BE49-F238E27FC236}">
                <a16:creationId xmlns:a16="http://schemas.microsoft.com/office/drawing/2014/main" id="{624B5631-000F-4645-A8A5-22309AAF85A3}"/>
              </a:ext>
            </a:extLst>
          </p:cNvPr>
          <p:cNvSpPr txBox="1"/>
          <p:nvPr/>
        </p:nvSpPr>
        <p:spPr>
          <a:xfrm>
            <a:off x="422985" y="1562567"/>
            <a:ext cx="5914808" cy="360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Arial"/>
                <a:cs typeface="Arial"/>
              </a:rPr>
              <a:t>Не соглашайтесь пересылать денежные средства (</a:t>
            </a:r>
            <a:r>
              <a:rPr lang="ru-RU" sz="2400" b="1" i="1" dirty="0">
                <a:solidFill>
                  <a:srgbClr val="FF0000"/>
                </a:solidFill>
                <a:latin typeface="Arial"/>
                <a:cs typeface="Arial"/>
              </a:rPr>
              <a:t>даже если вы получили их по ошибке</a:t>
            </a:r>
            <a:r>
              <a:rPr lang="ru-RU" sz="2400" dirty="0">
                <a:latin typeface="Arial"/>
                <a:cs typeface="Arial"/>
              </a:rPr>
              <a:t>)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Arial"/>
                <a:cs typeface="Arial"/>
              </a:rPr>
              <a:t>Не отдавайте карту посторонним людям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Arial"/>
                <a:cs typeface="Arial"/>
              </a:rPr>
              <a:t>Не передавайте посторонним доступ к онлайн-банку</a:t>
            </a:r>
            <a:endParaRPr lang="en-US" sz="24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Arial"/>
                <a:cs typeface="Arial"/>
              </a:rPr>
              <a:t>Не отдавайте (не покупайте) посторонним людям сим-карты</a:t>
            </a:r>
            <a:endParaRPr sz="2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3782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570" y="2877995"/>
            <a:ext cx="3776891" cy="3776891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582487" y="1036585"/>
            <a:ext cx="3395055" cy="1905503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b="1" dirty="0" smtClean="0">
              <a:solidFill>
                <a:schemeClr val="tx1"/>
              </a:solidFill>
            </a:endParaRP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cbr.ru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1391570" y="259370"/>
            <a:ext cx="9144000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spc="1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СПАСИБО</a:t>
            </a:r>
            <a:r>
              <a:rPr sz="3000" b="1" spc="2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3000" b="1" spc="-3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</a:t>
            </a:r>
            <a:r>
              <a:rPr sz="3000" b="1" spc="5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3000" b="1" spc="2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ВНИМАНИЕ</a:t>
            </a:r>
            <a:endParaRPr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3771" y="2900855"/>
            <a:ext cx="3776891" cy="3776891"/>
          </a:xfrm>
          <a:prstGeom prst="rect">
            <a:avLst/>
          </a:prstGeom>
        </p:spPr>
      </p:pic>
      <p:pic>
        <p:nvPicPr>
          <p:cNvPr id="7" name="Picture 8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059445"/>
            <a:ext cx="3395055" cy="190550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070" y="1650229"/>
            <a:ext cx="2684959" cy="672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45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2931"/>
            <a:ext cx="12199653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AAF3A">
              <a:alpha val="94999"/>
            </a:srgbClr>
          </a:solidFill>
        </p:spPr>
        <p:txBody>
          <a:bodyPr wrap="square" lIns="0" tIns="0" rIns="0" bIns="0" rtlCol="0"/>
          <a:lstStyle/>
          <a:p>
            <a:r>
              <a:rPr lang="ru-RU" dirty="0"/>
              <a:t> </a:t>
            </a:r>
            <a:endParaRPr dirty="0"/>
          </a:p>
        </p:txBody>
      </p: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xfrm>
            <a:off x="564730" y="972711"/>
            <a:ext cx="6361430" cy="448841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500"/>
              </a:spcBef>
            </a:pPr>
            <a:r>
              <a:rPr spc="-10" dirty="0"/>
              <a:t>КИБЕРМОШЕННИЧЕСТВО</a:t>
            </a:r>
            <a:r>
              <a:rPr sz="2000" spc="-10" dirty="0"/>
              <a:t>:</a:t>
            </a:r>
          </a:p>
        </p:txBody>
      </p:sp>
      <p:pic>
        <p:nvPicPr>
          <p:cNvPr id="43" name="object 4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44788" y="1052137"/>
            <a:ext cx="2947211" cy="5803734"/>
          </a:xfrm>
          <a:prstGeom prst="rect">
            <a:avLst/>
          </a:prstGeom>
        </p:spPr>
      </p:pic>
      <p:sp>
        <p:nvSpPr>
          <p:cNvPr id="48" name="object 48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49" name="object 49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50" name="object 5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52" name="object 52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53" name="object 5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7" name="object 57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8" name="object 58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290938" y="5192932"/>
            <a:ext cx="11391610" cy="12824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lang="ru-RU" sz="2000" b="1" dirty="0">
                <a:latin typeface="Arial"/>
                <a:cs typeface="Arial"/>
              </a:rPr>
              <a:t>В 2023 ГОДУ БАНКИ ПРЕДОТВРАТИЛИ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/>
                <a:cs typeface="Arial"/>
              </a:rPr>
              <a:t>34.77 МЛН ПОПЫТОК </a:t>
            </a:r>
            <a:r>
              <a:rPr lang="ru-RU" sz="2000" b="1" dirty="0">
                <a:solidFill>
                  <a:schemeClr val="tx1"/>
                </a:solidFill>
                <a:latin typeface="Arial"/>
                <a:cs typeface="Arial"/>
              </a:rPr>
              <a:t>ХИЩЕНИЙ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/>
                <a:cs typeface="Arial"/>
              </a:rPr>
              <a:t> </a:t>
            </a:r>
          </a:p>
          <a:p>
            <a:pPr marL="12700" algn="l">
              <a:lnSpc>
                <a:spcPct val="100000"/>
              </a:lnSpc>
              <a:spcBef>
                <a:spcPts val="100"/>
              </a:spcBef>
            </a:pPr>
            <a:endParaRPr lang="ru-RU" sz="2000" b="1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ru-RU" sz="2000" b="1" dirty="0">
              <a:solidFill>
                <a:schemeClr val="accent2">
                  <a:lumMod val="75000"/>
                </a:schemeClr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2000" b="1" dirty="0">
              <a:solidFill>
                <a:schemeClr val="accent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37" name="object 6">
            <a:extLst>
              <a:ext uri="{FF2B5EF4-FFF2-40B4-BE49-F238E27FC236}">
                <a16:creationId xmlns:a16="http://schemas.microsoft.com/office/drawing/2014/main" id="{63979B16-7345-448F-B3C3-19B5A3F659C7}"/>
              </a:ext>
            </a:extLst>
          </p:cNvPr>
          <p:cNvSpPr/>
          <p:nvPr/>
        </p:nvSpPr>
        <p:spPr>
          <a:xfrm>
            <a:off x="5033465" y="2466509"/>
            <a:ext cx="2840990" cy="432434"/>
          </a:xfrm>
          <a:custGeom>
            <a:avLst/>
            <a:gdLst/>
            <a:ahLst/>
            <a:cxnLst/>
            <a:rect l="l" t="t" r="r" b="b"/>
            <a:pathLst>
              <a:path w="2840990" h="432435">
                <a:moveTo>
                  <a:pt x="2698648" y="0"/>
                </a:moveTo>
                <a:lnTo>
                  <a:pt x="142074" y="0"/>
                </a:lnTo>
                <a:lnTo>
                  <a:pt x="97170" y="7242"/>
                </a:lnTo>
                <a:lnTo>
                  <a:pt x="58169" y="27409"/>
                </a:lnTo>
                <a:lnTo>
                  <a:pt x="27413" y="58161"/>
                </a:lnTo>
                <a:lnTo>
                  <a:pt x="7243" y="97158"/>
                </a:lnTo>
                <a:lnTo>
                  <a:pt x="0" y="142062"/>
                </a:lnTo>
                <a:lnTo>
                  <a:pt x="0" y="289941"/>
                </a:lnTo>
                <a:lnTo>
                  <a:pt x="7243" y="334844"/>
                </a:lnTo>
                <a:lnTo>
                  <a:pt x="27413" y="373841"/>
                </a:lnTo>
                <a:lnTo>
                  <a:pt x="58169" y="404593"/>
                </a:lnTo>
                <a:lnTo>
                  <a:pt x="97170" y="424760"/>
                </a:lnTo>
                <a:lnTo>
                  <a:pt x="142074" y="432003"/>
                </a:lnTo>
                <a:lnTo>
                  <a:pt x="2698648" y="432003"/>
                </a:lnTo>
                <a:lnTo>
                  <a:pt x="2743551" y="424760"/>
                </a:lnTo>
                <a:lnTo>
                  <a:pt x="2782549" y="404593"/>
                </a:lnTo>
                <a:lnTo>
                  <a:pt x="2813301" y="373841"/>
                </a:lnTo>
                <a:lnTo>
                  <a:pt x="2833468" y="334844"/>
                </a:lnTo>
                <a:lnTo>
                  <a:pt x="2840710" y="289941"/>
                </a:lnTo>
                <a:lnTo>
                  <a:pt x="2840710" y="142062"/>
                </a:lnTo>
                <a:lnTo>
                  <a:pt x="2833468" y="97158"/>
                </a:lnTo>
                <a:lnTo>
                  <a:pt x="2813301" y="58161"/>
                </a:lnTo>
                <a:lnTo>
                  <a:pt x="2782549" y="27409"/>
                </a:lnTo>
                <a:lnTo>
                  <a:pt x="2743551" y="7242"/>
                </a:lnTo>
                <a:lnTo>
                  <a:pt x="2698648" y="0"/>
                </a:lnTo>
                <a:close/>
              </a:path>
            </a:pathLst>
          </a:custGeom>
          <a:solidFill>
            <a:srgbClr val="FFFFFF">
              <a:alpha val="41000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141" name="object 10">
            <a:extLst>
              <a:ext uri="{FF2B5EF4-FFF2-40B4-BE49-F238E27FC236}">
                <a16:creationId xmlns:a16="http://schemas.microsoft.com/office/drawing/2014/main" id="{243694AD-767A-4A43-A5DD-2B7227B37E52}"/>
              </a:ext>
            </a:extLst>
          </p:cNvPr>
          <p:cNvGrpSpPr/>
          <p:nvPr/>
        </p:nvGrpSpPr>
        <p:grpSpPr>
          <a:xfrm>
            <a:off x="1640258" y="2465622"/>
            <a:ext cx="2845676" cy="432434"/>
            <a:chOff x="2061159" y="5409642"/>
            <a:chExt cx="2845676" cy="432434"/>
          </a:xfrm>
        </p:grpSpPr>
        <p:sp>
          <p:nvSpPr>
            <p:cNvPr id="142" name="object 11">
              <a:extLst>
                <a:ext uri="{FF2B5EF4-FFF2-40B4-BE49-F238E27FC236}">
                  <a16:creationId xmlns:a16="http://schemas.microsoft.com/office/drawing/2014/main" id="{4C1C1E4F-F995-4490-AE44-6A430C6F17B1}"/>
                </a:ext>
              </a:extLst>
            </p:cNvPr>
            <p:cNvSpPr/>
            <p:nvPr/>
          </p:nvSpPr>
          <p:spPr>
            <a:xfrm>
              <a:off x="2065845" y="5409642"/>
              <a:ext cx="2840990" cy="432434"/>
            </a:xfrm>
            <a:custGeom>
              <a:avLst/>
              <a:gdLst/>
              <a:ahLst/>
              <a:cxnLst/>
              <a:rect l="l" t="t" r="r" b="b"/>
              <a:pathLst>
                <a:path w="2840990" h="432435">
                  <a:moveTo>
                    <a:pt x="2698546" y="0"/>
                  </a:moveTo>
                  <a:lnTo>
                    <a:pt x="142074" y="0"/>
                  </a:lnTo>
                  <a:lnTo>
                    <a:pt x="97170" y="7242"/>
                  </a:lnTo>
                  <a:lnTo>
                    <a:pt x="58169" y="27409"/>
                  </a:lnTo>
                  <a:lnTo>
                    <a:pt x="27413" y="58161"/>
                  </a:lnTo>
                  <a:lnTo>
                    <a:pt x="7243" y="97158"/>
                  </a:lnTo>
                  <a:lnTo>
                    <a:pt x="0" y="142062"/>
                  </a:lnTo>
                  <a:lnTo>
                    <a:pt x="0" y="289941"/>
                  </a:lnTo>
                  <a:lnTo>
                    <a:pt x="7243" y="334844"/>
                  </a:lnTo>
                  <a:lnTo>
                    <a:pt x="27413" y="373841"/>
                  </a:lnTo>
                  <a:lnTo>
                    <a:pt x="58169" y="404593"/>
                  </a:lnTo>
                  <a:lnTo>
                    <a:pt x="97170" y="424760"/>
                  </a:lnTo>
                  <a:lnTo>
                    <a:pt x="142074" y="432003"/>
                  </a:lnTo>
                  <a:lnTo>
                    <a:pt x="2698546" y="432003"/>
                  </a:lnTo>
                  <a:lnTo>
                    <a:pt x="2743450" y="424760"/>
                  </a:lnTo>
                  <a:lnTo>
                    <a:pt x="2782447" y="404593"/>
                  </a:lnTo>
                  <a:lnTo>
                    <a:pt x="2813199" y="373841"/>
                  </a:lnTo>
                  <a:lnTo>
                    <a:pt x="2833366" y="334844"/>
                  </a:lnTo>
                  <a:lnTo>
                    <a:pt x="2840609" y="289941"/>
                  </a:lnTo>
                  <a:lnTo>
                    <a:pt x="2840609" y="142062"/>
                  </a:lnTo>
                  <a:lnTo>
                    <a:pt x="2833366" y="97158"/>
                  </a:lnTo>
                  <a:lnTo>
                    <a:pt x="2813199" y="58161"/>
                  </a:lnTo>
                  <a:lnTo>
                    <a:pt x="2782447" y="27409"/>
                  </a:lnTo>
                  <a:lnTo>
                    <a:pt x="2743450" y="7242"/>
                  </a:lnTo>
                  <a:lnTo>
                    <a:pt x="2698546" y="0"/>
                  </a:ln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3" name="object 12">
              <a:extLst>
                <a:ext uri="{FF2B5EF4-FFF2-40B4-BE49-F238E27FC236}">
                  <a16:creationId xmlns:a16="http://schemas.microsoft.com/office/drawing/2014/main" id="{F71C98A8-8511-4433-9D10-B5D0C1B4F9D8}"/>
                </a:ext>
              </a:extLst>
            </p:cNvPr>
            <p:cNvSpPr/>
            <p:nvPr/>
          </p:nvSpPr>
          <p:spPr>
            <a:xfrm>
              <a:off x="2061159" y="5409642"/>
              <a:ext cx="1184561" cy="432434"/>
            </a:xfrm>
            <a:custGeom>
              <a:avLst/>
              <a:gdLst/>
              <a:ahLst/>
              <a:cxnLst/>
              <a:rect l="l" t="t" r="r" b="b"/>
              <a:pathLst>
                <a:path w="1329054" h="432435">
                  <a:moveTo>
                    <a:pt x="1328483" y="0"/>
                  </a:moveTo>
                  <a:lnTo>
                    <a:pt x="132422" y="0"/>
                  </a:lnTo>
                  <a:lnTo>
                    <a:pt x="90565" y="6751"/>
                  </a:lnTo>
                  <a:lnTo>
                    <a:pt x="54213" y="25552"/>
                  </a:lnTo>
                  <a:lnTo>
                    <a:pt x="25548" y="54219"/>
                  </a:lnTo>
                  <a:lnTo>
                    <a:pt x="6750" y="90570"/>
                  </a:lnTo>
                  <a:lnTo>
                    <a:pt x="0" y="132422"/>
                  </a:lnTo>
                  <a:lnTo>
                    <a:pt x="0" y="299580"/>
                  </a:lnTo>
                  <a:lnTo>
                    <a:pt x="6750" y="341437"/>
                  </a:lnTo>
                  <a:lnTo>
                    <a:pt x="25548" y="377789"/>
                  </a:lnTo>
                  <a:lnTo>
                    <a:pt x="54213" y="406454"/>
                  </a:lnTo>
                  <a:lnTo>
                    <a:pt x="90565" y="425252"/>
                  </a:lnTo>
                  <a:lnTo>
                    <a:pt x="132422" y="432003"/>
                  </a:lnTo>
                  <a:lnTo>
                    <a:pt x="1328483" y="432003"/>
                  </a:lnTo>
                  <a:lnTo>
                    <a:pt x="1328483" y="0"/>
                  </a:lnTo>
                  <a:close/>
                </a:path>
              </a:pathLst>
            </a:custGeom>
            <a:solidFill>
              <a:srgbClr val="48404A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145" name="object 15">
            <a:extLst>
              <a:ext uri="{FF2B5EF4-FFF2-40B4-BE49-F238E27FC236}">
                <a16:creationId xmlns:a16="http://schemas.microsoft.com/office/drawing/2014/main" id="{B43C9158-01B9-4275-991D-040D8E6414C0}"/>
              </a:ext>
            </a:extLst>
          </p:cNvPr>
          <p:cNvSpPr txBox="1"/>
          <p:nvPr/>
        </p:nvSpPr>
        <p:spPr>
          <a:xfrm>
            <a:off x="722966" y="2426257"/>
            <a:ext cx="731520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spc="-20" dirty="0">
                <a:latin typeface="Arial"/>
                <a:cs typeface="Arial"/>
              </a:rPr>
              <a:t>2022</a:t>
            </a:r>
            <a:endParaRPr sz="2500" dirty="0">
              <a:latin typeface="Arial"/>
              <a:cs typeface="Arial"/>
            </a:endParaRPr>
          </a:p>
        </p:txBody>
      </p:sp>
      <p:sp>
        <p:nvSpPr>
          <p:cNvPr id="147" name="object 29">
            <a:extLst>
              <a:ext uri="{FF2B5EF4-FFF2-40B4-BE49-F238E27FC236}">
                <a16:creationId xmlns:a16="http://schemas.microsoft.com/office/drawing/2014/main" id="{FBE807DA-4D11-46C4-9C90-D3587C7A3F57}"/>
              </a:ext>
            </a:extLst>
          </p:cNvPr>
          <p:cNvSpPr txBox="1"/>
          <p:nvPr/>
        </p:nvSpPr>
        <p:spPr>
          <a:xfrm>
            <a:off x="1621395" y="1571471"/>
            <a:ext cx="6769512" cy="5488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700" dirty="0">
                <a:solidFill>
                  <a:srgbClr val="272324"/>
                </a:solidFill>
                <a:latin typeface="Arial"/>
                <a:cs typeface="Arial"/>
              </a:rPr>
              <a:t>КОЛИЧЕСТВО ОПЕРАЦИЙ,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dirty="0">
                <a:solidFill>
                  <a:srgbClr val="272324"/>
                </a:solidFill>
                <a:latin typeface="Arial"/>
                <a:cs typeface="Arial"/>
              </a:rPr>
              <a:t>ТЫС. </a:t>
            </a:r>
            <a:r>
              <a:rPr sz="1700" spc="-10" dirty="0">
                <a:solidFill>
                  <a:srgbClr val="272324"/>
                </a:solidFill>
                <a:latin typeface="Arial"/>
                <a:cs typeface="Arial"/>
              </a:rPr>
              <a:t>ЕДИНИЦ</a:t>
            </a:r>
            <a:endParaRPr sz="1700" dirty="0">
              <a:latin typeface="Arial"/>
              <a:cs typeface="Arial"/>
            </a:endParaRPr>
          </a:p>
        </p:txBody>
      </p:sp>
      <p:sp>
        <p:nvSpPr>
          <p:cNvPr id="148" name="object 30">
            <a:extLst>
              <a:ext uri="{FF2B5EF4-FFF2-40B4-BE49-F238E27FC236}">
                <a16:creationId xmlns:a16="http://schemas.microsoft.com/office/drawing/2014/main" id="{9C0191A2-9807-49D9-BC0B-CB1851FCBC32}"/>
              </a:ext>
            </a:extLst>
          </p:cNvPr>
          <p:cNvSpPr txBox="1"/>
          <p:nvPr/>
        </p:nvSpPr>
        <p:spPr>
          <a:xfrm>
            <a:off x="5189036" y="1582772"/>
            <a:ext cx="3973125" cy="5488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700" spc="-10" dirty="0">
                <a:solidFill>
                  <a:srgbClr val="272324"/>
                </a:solidFill>
                <a:latin typeface="Arial"/>
                <a:cs typeface="Arial"/>
              </a:rPr>
              <a:t>ОБЪЕМ ОПЕРАЦИЙ,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spc="-10" dirty="0">
                <a:solidFill>
                  <a:srgbClr val="272324"/>
                </a:solidFill>
                <a:latin typeface="Arial"/>
                <a:cs typeface="Arial"/>
              </a:rPr>
              <a:t>МЛРД</a:t>
            </a:r>
            <a:r>
              <a:rPr lang="ru-RU" sz="1700" spc="-10" dirty="0">
                <a:solidFill>
                  <a:srgbClr val="272324"/>
                </a:solidFill>
                <a:latin typeface="Arial"/>
                <a:cs typeface="Arial"/>
              </a:rPr>
              <a:t>.</a:t>
            </a:r>
            <a:r>
              <a:rPr sz="1700" spc="-90" dirty="0">
                <a:solidFill>
                  <a:srgbClr val="272324"/>
                </a:solidFill>
                <a:latin typeface="Arial"/>
                <a:cs typeface="Arial"/>
              </a:rPr>
              <a:t> </a:t>
            </a:r>
            <a:r>
              <a:rPr sz="1700" spc="-10" dirty="0">
                <a:solidFill>
                  <a:srgbClr val="272324"/>
                </a:solidFill>
                <a:latin typeface="Arial"/>
                <a:cs typeface="Arial"/>
              </a:rPr>
              <a:t>РУБЛЕЙ</a:t>
            </a:r>
            <a:endParaRPr sz="1700" dirty="0">
              <a:latin typeface="Arial"/>
              <a:cs typeface="Arial"/>
            </a:endParaRPr>
          </a:p>
        </p:txBody>
      </p:sp>
      <p:sp>
        <p:nvSpPr>
          <p:cNvPr id="152" name="object 35">
            <a:extLst>
              <a:ext uri="{FF2B5EF4-FFF2-40B4-BE49-F238E27FC236}">
                <a16:creationId xmlns:a16="http://schemas.microsoft.com/office/drawing/2014/main" id="{094D666C-E9C8-4C50-B50C-103B485CBF48}"/>
              </a:ext>
            </a:extLst>
          </p:cNvPr>
          <p:cNvSpPr txBox="1"/>
          <p:nvPr/>
        </p:nvSpPr>
        <p:spPr>
          <a:xfrm>
            <a:off x="3590556" y="2461073"/>
            <a:ext cx="7880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202024"/>
                </a:solidFill>
                <a:latin typeface="Arial"/>
                <a:cs typeface="Arial"/>
              </a:rPr>
              <a:t>876,5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159" name="object 42">
            <a:extLst>
              <a:ext uri="{FF2B5EF4-FFF2-40B4-BE49-F238E27FC236}">
                <a16:creationId xmlns:a16="http://schemas.microsoft.com/office/drawing/2014/main" id="{A2EFE63B-89E1-4A8A-852C-1F5407279834}"/>
              </a:ext>
            </a:extLst>
          </p:cNvPr>
          <p:cNvSpPr/>
          <p:nvPr/>
        </p:nvSpPr>
        <p:spPr>
          <a:xfrm>
            <a:off x="5033464" y="2466509"/>
            <a:ext cx="1441450" cy="432434"/>
          </a:xfrm>
          <a:custGeom>
            <a:avLst/>
            <a:gdLst/>
            <a:ahLst/>
            <a:cxnLst/>
            <a:rect l="l" t="t" r="r" b="b"/>
            <a:pathLst>
              <a:path w="1441450" h="432435">
                <a:moveTo>
                  <a:pt x="1441259" y="0"/>
                </a:moveTo>
                <a:lnTo>
                  <a:pt x="133096" y="0"/>
                </a:lnTo>
                <a:lnTo>
                  <a:pt x="91027" y="6785"/>
                </a:lnTo>
                <a:lnTo>
                  <a:pt x="54490" y="25678"/>
                </a:lnTo>
                <a:lnTo>
                  <a:pt x="25679" y="54488"/>
                </a:lnTo>
                <a:lnTo>
                  <a:pt x="6785" y="91020"/>
                </a:lnTo>
                <a:lnTo>
                  <a:pt x="0" y="133083"/>
                </a:lnTo>
                <a:lnTo>
                  <a:pt x="0" y="298919"/>
                </a:lnTo>
                <a:lnTo>
                  <a:pt x="6785" y="340982"/>
                </a:lnTo>
                <a:lnTo>
                  <a:pt x="25679" y="377515"/>
                </a:lnTo>
                <a:lnTo>
                  <a:pt x="54490" y="406324"/>
                </a:lnTo>
                <a:lnTo>
                  <a:pt x="91027" y="425218"/>
                </a:lnTo>
                <a:lnTo>
                  <a:pt x="133096" y="432003"/>
                </a:lnTo>
                <a:lnTo>
                  <a:pt x="1441259" y="432003"/>
                </a:lnTo>
                <a:lnTo>
                  <a:pt x="1441259" y="0"/>
                </a:lnTo>
                <a:close/>
              </a:path>
            </a:pathLst>
          </a:custGeom>
          <a:solidFill>
            <a:srgbClr val="F05A23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3" name="object 47">
            <a:extLst>
              <a:ext uri="{FF2B5EF4-FFF2-40B4-BE49-F238E27FC236}">
                <a16:creationId xmlns:a16="http://schemas.microsoft.com/office/drawing/2014/main" id="{CA200E6C-3E75-4472-862F-4D15861E5472}"/>
              </a:ext>
            </a:extLst>
          </p:cNvPr>
          <p:cNvSpPr txBox="1"/>
          <p:nvPr/>
        </p:nvSpPr>
        <p:spPr>
          <a:xfrm>
            <a:off x="7138059" y="2460974"/>
            <a:ext cx="6184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solidFill>
                  <a:srgbClr val="202024"/>
                </a:solidFill>
                <a:latin typeface="Arial"/>
                <a:cs typeface="Arial"/>
              </a:rPr>
              <a:t>14,1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164" name="object 8">
            <a:extLst>
              <a:ext uri="{FF2B5EF4-FFF2-40B4-BE49-F238E27FC236}">
                <a16:creationId xmlns:a16="http://schemas.microsoft.com/office/drawing/2014/main" id="{7B675CA5-15D4-4483-80B2-909504382826}"/>
              </a:ext>
            </a:extLst>
          </p:cNvPr>
          <p:cNvSpPr/>
          <p:nvPr/>
        </p:nvSpPr>
        <p:spPr>
          <a:xfrm>
            <a:off x="1616665" y="3376313"/>
            <a:ext cx="2840990" cy="432434"/>
          </a:xfrm>
          <a:custGeom>
            <a:avLst/>
            <a:gdLst/>
            <a:ahLst/>
            <a:cxnLst/>
            <a:rect l="l" t="t" r="r" b="b"/>
            <a:pathLst>
              <a:path w="2840990" h="432435">
                <a:moveTo>
                  <a:pt x="2698648" y="0"/>
                </a:moveTo>
                <a:lnTo>
                  <a:pt x="142062" y="0"/>
                </a:lnTo>
                <a:lnTo>
                  <a:pt x="97163" y="7243"/>
                </a:lnTo>
                <a:lnTo>
                  <a:pt x="58166" y="27413"/>
                </a:lnTo>
                <a:lnTo>
                  <a:pt x="27412" y="58169"/>
                </a:lnTo>
                <a:lnTo>
                  <a:pt x="7243" y="97170"/>
                </a:lnTo>
                <a:lnTo>
                  <a:pt x="0" y="142074"/>
                </a:lnTo>
                <a:lnTo>
                  <a:pt x="0" y="289940"/>
                </a:lnTo>
                <a:lnTo>
                  <a:pt x="7243" y="334844"/>
                </a:lnTo>
                <a:lnTo>
                  <a:pt x="27412" y="373841"/>
                </a:lnTo>
                <a:lnTo>
                  <a:pt x="58166" y="404593"/>
                </a:lnTo>
                <a:lnTo>
                  <a:pt x="97163" y="424760"/>
                </a:lnTo>
                <a:lnTo>
                  <a:pt x="142062" y="432003"/>
                </a:lnTo>
                <a:lnTo>
                  <a:pt x="2698648" y="432003"/>
                </a:lnTo>
                <a:lnTo>
                  <a:pt x="2743551" y="424760"/>
                </a:lnTo>
                <a:lnTo>
                  <a:pt x="2782549" y="404593"/>
                </a:lnTo>
                <a:lnTo>
                  <a:pt x="2813301" y="373841"/>
                </a:lnTo>
                <a:lnTo>
                  <a:pt x="2833468" y="334844"/>
                </a:lnTo>
                <a:lnTo>
                  <a:pt x="2840710" y="289940"/>
                </a:lnTo>
                <a:lnTo>
                  <a:pt x="2840710" y="142074"/>
                </a:lnTo>
                <a:lnTo>
                  <a:pt x="2833468" y="97170"/>
                </a:lnTo>
                <a:lnTo>
                  <a:pt x="2813301" y="58169"/>
                </a:lnTo>
                <a:lnTo>
                  <a:pt x="2782549" y="27413"/>
                </a:lnTo>
                <a:lnTo>
                  <a:pt x="2743551" y="7243"/>
                </a:lnTo>
                <a:lnTo>
                  <a:pt x="2698648" y="0"/>
                </a:lnTo>
                <a:close/>
              </a:path>
            </a:pathLst>
          </a:custGeom>
          <a:solidFill>
            <a:srgbClr val="FFFFFF">
              <a:alpha val="41000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5" name="object 13">
            <a:extLst>
              <a:ext uri="{FF2B5EF4-FFF2-40B4-BE49-F238E27FC236}">
                <a16:creationId xmlns:a16="http://schemas.microsoft.com/office/drawing/2014/main" id="{D4554B84-01DF-41F9-B4F9-36082ADC200C}"/>
              </a:ext>
            </a:extLst>
          </p:cNvPr>
          <p:cNvSpPr txBox="1"/>
          <p:nvPr/>
        </p:nvSpPr>
        <p:spPr>
          <a:xfrm>
            <a:off x="694031" y="3426069"/>
            <a:ext cx="731520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spc="-20" dirty="0">
                <a:latin typeface="Arial"/>
                <a:cs typeface="Arial"/>
              </a:rPr>
              <a:t>202</a:t>
            </a:r>
            <a:r>
              <a:rPr lang="ru-RU" sz="2500" spc="-20" dirty="0">
                <a:latin typeface="Arial"/>
                <a:cs typeface="Arial"/>
              </a:rPr>
              <a:t>3</a:t>
            </a:r>
          </a:p>
        </p:txBody>
      </p:sp>
      <p:sp>
        <p:nvSpPr>
          <p:cNvPr id="166" name="object 33">
            <a:extLst>
              <a:ext uri="{FF2B5EF4-FFF2-40B4-BE49-F238E27FC236}">
                <a16:creationId xmlns:a16="http://schemas.microsoft.com/office/drawing/2014/main" id="{DEB2D350-1B32-4719-82D2-D3F473089B8C}"/>
              </a:ext>
            </a:extLst>
          </p:cNvPr>
          <p:cNvSpPr/>
          <p:nvPr/>
        </p:nvSpPr>
        <p:spPr>
          <a:xfrm>
            <a:off x="1616666" y="3376313"/>
            <a:ext cx="1606257" cy="432434"/>
          </a:xfrm>
          <a:custGeom>
            <a:avLst/>
            <a:gdLst/>
            <a:ahLst/>
            <a:cxnLst/>
            <a:rect l="l" t="t" r="r" b="b"/>
            <a:pathLst>
              <a:path w="1169035" h="432435">
                <a:moveTo>
                  <a:pt x="1168996" y="0"/>
                </a:moveTo>
                <a:lnTo>
                  <a:pt x="136436" y="0"/>
                </a:lnTo>
                <a:lnTo>
                  <a:pt x="93312" y="6955"/>
                </a:lnTo>
                <a:lnTo>
                  <a:pt x="55859" y="26324"/>
                </a:lnTo>
                <a:lnTo>
                  <a:pt x="26324" y="55859"/>
                </a:lnTo>
                <a:lnTo>
                  <a:pt x="6955" y="93312"/>
                </a:lnTo>
                <a:lnTo>
                  <a:pt x="0" y="136436"/>
                </a:lnTo>
                <a:lnTo>
                  <a:pt x="0" y="295567"/>
                </a:lnTo>
                <a:lnTo>
                  <a:pt x="6955" y="338690"/>
                </a:lnTo>
                <a:lnTo>
                  <a:pt x="26324" y="376143"/>
                </a:lnTo>
                <a:lnTo>
                  <a:pt x="55859" y="405678"/>
                </a:lnTo>
                <a:lnTo>
                  <a:pt x="93312" y="425047"/>
                </a:lnTo>
                <a:lnTo>
                  <a:pt x="136436" y="432003"/>
                </a:lnTo>
                <a:lnTo>
                  <a:pt x="1168996" y="432003"/>
                </a:lnTo>
                <a:lnTo>
                  <a:pt x="1168996" y="0"/>
                </a:lnTo>
                <a:close/>
              </a:path>
            </a:pathLst>
          </a:custGeom>
          <a:solidFill>
            <a:srgbClr val="48404A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7" name="object 37">
            <a:extLst>
              <a:ext uri="{FF2B5EF4-FFF2-40B4-BE49-F238E27FC236}">
                <a16:creationId xmlns:a16="http://schemas.microsoft.com/office/drawing/2014/main" id="{6D0CA519-D077-4308-B5D1-A672B4274546}"/>
              </a:ext>
            </a:extLst>
          </p:cNvPr>
          <p:cNvSpPr txBox="1"/>
          <p:nvPr/>
        </p:nvSpPr>
        <p:spPr>
          <a:xfrm>
            <a:off x="3209553" y="3393226"/>
            <a:ext cx="13042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b="1" spc="-10" dirty="0">
                <a:solidFill>
                  <a:srgbClr val="202024"/>
                </a:solidFill>
                <a:latin typeface="Arial"/>
                <a:cs typeface="Arial"/>
              </a:rPr>
              <a:t>1 165,99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168" name="object 6">
            <a:extLst>
              <a:ext uri="{FF2B5EF4-FFF2-40B4-BE49-F238E27FC236}">
                <a16:creationId xmlns:a16="http://schemas.microsoft.com/office/drawing/2014/main" id="{C89B1041-17B3-4020-87B7-29770DE8B83B}"/>
              </a:ext>
            </a:extLst>
          </p:cNvPr>
          <p:cNvSpPr/>
          <p:nvPr/>
        </p:nvSpPr>
        <p:spPr>
          <a:xfrm>
            <a:off x="5033464" y="3340598"/>
            <a:ext cx="2840990" cy="432434"/>
          </a:xfrm>
          <a:custGeom>
            <a:avLst/>
            <a:gdLst/>
            <a:ahLst/>
            <a:cxnLst/>
            <a:rect l="l" t="t" r="r" b="b"/>
            <a:pathLst>
              <a:path w="2840990" h="432435">
                <a:moveTo>
                  <a:pt x="2698648" y="0"/>
                </a:moveTo>
                <a:lnTo>
                  <a:pt x="142074" y="0"/>
                </a:lnTo>
                <a:lnTo>
                  <a:pt x="97170" y="7242"/>
                </a:lnTo>
                <a:lnTo>
                  <a:pt x="58169" y="27409"/>
                </a:lnTo>
                <a:lnTo>
                  <a:pt x="27413" y="58161"/>
                </a:lnTo>
                <a:lnTo>
                  <a:pt x="7243" y="97158"/>
                </a:lnTo>
                <a:lnTo>
                  <a:pt x="0" y="142062"/>
                </a:lnTo>
                <a:lnTo>
                  <a:pt x="0" y="289941"/>
                </a:lnTo>
                <a:lnTo>
                  <a:pt x="7243" y="334844"/>
                </a:lnTo>
                <a:lnTo>
                  <a:pt x="27413" y="373841"/>
                </a:lnTo>
                <a:lnTo>
                  <a:pt x="58169" y="404593"/>
                </a:lnTo>
                <a:lnTo>
                  <a:pt x="97170" y="424760"/>
                </a:lnTo>
                <a:lnTo>
                  <a:pt x="142074" y="432003"/>
                </a:lnTo>
                <a:lnTo>
                  <a:pt x="2698648" y="432003"/>
                </a:lnTo>
                <a:lnTo>
                  <a:pt x="2743551" y="424760"/>
                </a:lnTo>
                <a:lnTo>
                  <a:pt x="2782549" y="404593"/>
                </a:lnTo>
                <a:lnTo>
                  <a:pt x="2813301" y="373841"/>
                </a:lnTo>
                <a:lnTo>
                  <a:pt x="2833468" y="334844"/>
                </a:lnTo>
                <a:lnTo>
                  <a:pt x="2840710" y="289941"/>
                </a:lnTo>
                <a:lnTo>
                  <a:pt x="2840710" y="142062"/>
                </a:lnTo>
                <a:lnTo>
                  <a:pt x="2833468" y="97158"/>
                </a:lnTo>
                <a:lnTo>
                  <a:pt x="2813301" y="58161"/>
                </a:lnTo>
                <a:lnTo>
                  <a:pt x="2782549" y="27409"/>
                </a:lnTo>
                <a:lnTo>
                  <a:pt x="2743551" y="7242"/>
                </a:lnTo>
                <a:lnTo>
                  <a:pt x="2698648" y="0"/>
                </a:lnTo>
                <a:close/>
              </a:path>
            </a:pathLst>
          </a:custGeom>
          <a:solidFill>
            <a:srgbClr val="FFFFFF">
              <a:alpha val="41000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9" name="object 42">
            <a:extLst>
              <a:ext uri="{FF2B5EF4-FFF2-40B4-BE49-F238E27FC236}">
                <a16:creationId xmlns:a16="http://schemas.microsoft.com/office/drawing/2014/main" id="{4CBD1C29-3B93-4646-A273-18BB91A1BCAA}"/>
              </a:ext>
            </a:extLst>
          </p:cNvPr>
          <p:cNvSpPr/>
          <p:nvPr/>
        </p:nvSpPr>
        <p:spPr>
          <a:xfrm>
            <a:off x="5033462" y="3340598"/>
            <a:ext cx="1691603" cy="432434"/>
          </a:xfrm>
          <a:custGeom>
            <a:avLst/>
            <a:gdLst/>
            <a:ahLst/>
            <a:cxnLst/>
            <a:rect l="l" t="t" r="r" b="b"/>
            <a:pathLst>
              <a:path w="1441450" h="432435">
                <a:moveTo>
                  <a:pt x="1441259" y="0"/>
                </a:moveTo>
                <a:lnTo>
                  <a:pt x="133096" y="0"/>
                </a:lnTo>
                <a:lnTo>
                  <a:pt x="91027" y="6785"/>
                </a:lnTo>
                <a:lnTo>
                  <a:pt x="54490" y="25678"/>
                </a:lnTo>
                <a:lnTo>
                  <a:pt x="25679" y="54488"/>
                </a:lnTo>
                <a:lnTo>
                  <a:pt x="6785" y="91020"/>
                </a:lnTo>
                <a:lnTo>
                  <a:pt x="0" y="133083"/>
                </a:lnTo>
                <a:lnTo>
                  <a:pt x="0" y="298919"/>
                </a:lnTo>
                <a:lnTo>
                  <a:pt x="6785" y="340982"/>
                </a:lnTo>
                <a:lnTo>
                  <a:pt x="25679" y="377515"/>
                </a:lnTo>
                <a:lnTo>
                  <a:pt x="54490" y="406324"/>
                </a:lnTo>
                <a:lnTo>
                  <a:pt x="91027" y="425218"/>
                </a:lnTo>
                <a:lnTo>
                  <a:pt x="133096" y="432003"/>
                </a:lnTo>
                <a:lnTo>
                  <a:pt x="1441259" y="432003"/>
                </a:lnTo>
                <a:lnTo>
                  <a:pt x="1441259" y="0"/>
                </a:lnTo>
                <a:close/>
              </a:path>
            </a:pathLst>
          </a:custGeom>
          <a:solidFill>
            <a:srgbClr val="F05A23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0" name="object 47">
            <a:extLst>
              <a:ext uri="{FF2B5EF4-FFF2-40B4-BE49-F238E27FC236}">
                <a16:creationId xmlns:a16="http://schemas.microsoft.com/office/drawing/2014/main" id="{42F577B2-371C-4063-BC66-BE30249D0C94}"/>
              </a:ext>
            </a:extLst>
          </p:cNvPr>
          <p:cNvSpPr txBox="1"/>
          <p:nvPr/>
        </p:nvSpPr>
        <p:spPr>
          <a:xfrm>
            <a:off x="7116476" y="3352217"/>
            <a:ext cx="69096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b="1" spc="-20" dirty="0">
                <a:solidFill>
                  <a:srgbClr val="202024"/>
                </a:solidFill>
                <a:latin typeface="Arial"/>
                <a:cs typeface="Arial"/>
              </a:rPr>
              <a:t>15,8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89" name="object 4">
            <a:extLst>
              <a:ext uri="{FF2B5EF4-FFF2-40B4-BE49-F238E27FC236}">
                <a16:creationId xmlns:a16="http://schemas.microsoft.com/office/drawing/2014/main" id="{DD72B881-7D3B-492D-AAE3-4E4F25C49506}"/>
              </a:ext>
            </a:extLst>
          </p:cNvPr>
          <p:cNvSpPr/>
          <p:nvPr/>
        </p:nvSpPr>
        <p:spPr>
          <a:xfrm>
            <a:off x="5033462" y="4185942"/>
            <a:ext cx="2840990" cy="432434"/>
          </a:xfrm>
          <a:custGeom>
            <a:avLst/>
            <a:gdLst/>
            <a:ahLst/>
            <a:cxnLst/>
            <a:rect l="l" t="t" r="r" b="b"/>
            <a:pathLst>
              <a:path w="2840990" h="432435">
                <a:moveTo>
                  <a:pt x="2698648" y="0"/>
                </a:moveTo>
                <a:lnTo>
                  <a:pt x="142074" y="0"/>
                </a:lnTo>
                <a:lnTo>
                  <a:pt x="97170" y="7243"/>
                </a:lnTo>
                <a:lnTo>
                  <a:pt x="58169" y="27413"/>
                </a:lnTo>
                <a:lnTo>
                  <a:pt x="27413" y="58169"/>
                </a:lnTo>
                <a:lnTo>
                  <a:pt x="7243" y="97170"/>
                </a:lnTo>
                <a:lnTo>
                  <a:pt x="0" y="142074"/>
                </a:lnTo>
                <a:lnTo>
                  <a:pt x="0" y="289940"/>
                </a:lnTo>
                <a:lnTo>
                  <a:pt x="7243" y="334844"/>
                </a:lnTo>
                <a:lnTo>
                  <a:pt x="27413" y="373841"/>
                </a:lnTo>
                <a:lnTo>
                  <a:pt x="58169" y="404593"/>
                </a:lnTo>
                <a:lnTo>
                  <a:pt x="97170" y="424760"/>
                </a:lnTo>
                <a:lnTo>
                  <a:pt x="142074" y="432003"/>
                </a:lnTo>
                <a:lnTo>
                  <a:pt x="2698648" y="432003"/>
                </a:lnTo>
                <a:lnTo>
                  <a:pt x="2743551" y="424760"/>
                </a:lnTo>
                <a:lnTo>
                  <a:pt x="2782549" y="404593"/>
                </a:lnTo>
                <a:lnTo>
                  <a:pt x="2813301" y="373841"/>
                </a:lnTo>
                <a:lnTo>
                  <a:pt x="2833468" y="334844"/>
                </a:lnTo>
                <a:lnTo>
                  <a:pt x="2840710" y="289940"/>
                </a:lnTo>
                <a:lnTo>
                  <a:pt x="2840710" y="142074"/>
                </a:lnTo>
                <a:lnTo>
                  <a:pt x="2833468" y="97170"/>
                </a:lnTo>
                <a:lnTo>
                  <a:pt x="2813301" y="58169"/>
                </a:lnTo>
                <a:lnTo>
                  <a:pt x="2782549" y="27413"/>
                </a:lnTo>
                <a:lnTo>
                  <a:pt x="2743551" y="7243"/>
                </a:lnTo>
                <a:lnTo>
                  <a:pt x="2698648" y="0"/>
                </a:lnTo>
                <a:close/>
              </a:path>
            </a:pathLst>
          </a:custGeom>
          <a:solidFill>
            <a:srgbClr val="FFFFFF">
              <a:alpha val="41000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0" name="object 8">
            <a:extLst>
              <a:ext uri="{FF2B5EF4-FFF2-40B4-BE49-F238E27FC236}">
                <a16:creationId xmlns:a16="http://schemas.microsoft.com/office/drawing/2014/main" id="{15FDFC4C-281A-415E-9520-220F8B9EDD41}"/>
              </a:ext>
            </a:extLst>
          </p:cNvPr>
          <p:cNvSpPr/>
          <p:nvPr/>
        </p:nvSpPr>
        <p:spPr>
          <a:xfrm>
            <a:off x="1798023" y="4182656"/>
            <a:ext cx="2610455" cy="432434"/>
          </a:xfrm>
          <a:custGeom>
            <a:avLst/>
            <a:gdLst/>
            <a:ahLst/>
            <a:cxnLst/>
            <a:rect l="l" t="t" r="r" b="b"/>
            <a:pathLst>
              <a:path w="2840990" h="432435">
                <a:moveTo>
                  <a:pt x="2698648" y="0"/>
                </a:moveTo>
                <a:lnTo>
                  <a:pt x="142062" y="0"/>
                </a:lnTo>
                <a:lnTo>
                  <a:pt x="97163" y="7243"/>
                </a:lnTo>
                <a:lnTo>
                  <a:pt x="58166" y="27413"/>
                </a:lnTo>
                <a:lnTo>
                  <a:pt x="27412" y="58169"/>
                </a:lnTo>
                <a:lnTo>
                  <a:pt x="7243" y="97170"/>
                </a:lnTo>
                <a:lnTo>
                  <a:pt x="0" y="142074"/>
                </a:lnTo>
                <a:lnTo>
                  <a:pt x="0" y="289940"/>
                </a:lnTo>
                <a:lnTo>
                  <a:pt x="7243" y="334844"/>
                </a:lnTo>
                <a:lnTo>
                  <a:pt x="27412" y="373841"/>
                </a:lnTo>
                <a:lnTo>
                  <a:pt x="58166" y="404593"/>
                </a:lnTo>
                <a:lnTo>
                  <a:pt x="97163" y="424760"/>
                </a:lnTo>
                <a:lnTo>
                  <a:pt x="142062" y="432003"/>
                </a:lnTo>
                <a:lnTo>
                  <a:pt x="2698648" y="432003"/>
                </a:lnTo>
                <a:lnTo>
                  <a:pt x="2743551" y="424760"/>
                </a:lnTo>
                <a:lnTo>
                  <a:pt x="2782549" y="404593"/>
                </a:lnTo>
                <a:lnTo>
                  <a:pt x="2813301" y="373841"/>
                </a:lnTo>
                <a:lnTo>
                  <a:pt x="2833468" y="334844"/>
                </a:lnTo>
                <a:lnTo>
                  <a:pt x="2840710" y="289940"/>
                </a:lnTo>
                <a:lnTo>
                  <a:pt x="2840710" y="142074"/>
                </a:lnTo>
                <a:lnTo>
                  <a:pt x="2833468" y="97170"/>
                </a:lnTo>
                <a:lnTo>
                  <a:pt x="2813301" y="58169"/>
                </a:lnTo>
                <a:lnTo>
                  <a:pt x="2782549" y="27413"/>
                </a:lnTo>
                <a:lnTo>
                  <a:pt x="2743551" y="7243"/>
                </a:lnTo>
                <a:lnTo>
                  <a:pt x="2698648" y="0"/>
                </a:lnTo>
                <a:close/>
              </a:path>
            </a:pathLst>
          </a:custGeom>
          <a:solidFill>
            <a:srgbClr val="FFFFFF">
              <a:alpha val="41000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1" name="object 13">
            <a:extLst>
              <a:ext uri="{FF2B5EF4-FFF2-40B4-BE49-F238E27FC236}">
                <a16:creationId xmlns:a16="http://schemas.microsoft.com/office/drawing/2014/main" id="{220049A1-FD8B-4574-9008-D5A68464A2F3}"/>
              </a:ext>
            </a:extLst>
          </p:cNvPr>
          <p:cNvSpPr txBox="1"/>
          <p:nvPr/>
        </p:nvSpPr>
        <p:spPr>
          <a:xfrm>
            <a:off x="362127" y="4028001"/>
            <a:ext cx="1328213" cy="782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2500" spc="-20" dirty="0">
                <a:latin typeface="Arial"/>
                <a:cs typeface="Arial"/>
              </a:rPr>
              <a:t>1</a:t>
            </a:r>
            <a:r>
              <a:rPr lang="en-US" sz="2500" spc="-20" dirty="0" smtClean="0">
                <a:latin typeface="Arial"/>
                <a:cs typeface="Arial"/>
              </a:rPr>
              <a:t>-3</a:t>
            </a:r>
            <a:r>
              <a:rPr lang="ru-RU" sz="2500" spc="-20" dirty="0" smtClean="0">
                <a:latin typeface="Arial"/>
                <a:cs typeface="Arial"/>
              </a:rPr>
              <a:t> </a:t>
            </a:r>
            <a:r>
              <a:rPr lang="ru-RU" sz="2500" spc="-20" dirty="0">
                <a:latin typeface="Arial"/>
                <a:cs typeface="Arial"/>
              </a:rPr>
              <a:t>кв 2024</a:t>
            </a:r>
            <a:endParaRPr sz="2500" dirty="0">
              <a:latin typeface="Arial"/>
              <a:cs typeface="Arial"/>
            </a:endParaRPr>
          </a:p>
        </p:txBody>
      </p:sp>
      <p:sp>
        <p:nvSpPr>
          <p:cNvPr id="92" name="object 33">
            <a:extLst>
              <a:ext uri="{FF2B5EF4-FFF2-40B4-BE49-F238E27FC236}">
                <a16:creationId xmlns:a16="http://schemas.microsoft.com/office/drawing/2014/main" id="{A6A644B2-639F-4AE0-AF59-AE437CBCD000}"/>
              </a:ext>
            </a:extLst>
          </p:cNvPr>
          <p:cNvSpPr/>
          <p:nvPr/>
        </p:nvSpPr>
        <p:spPr>
          <a:xfrm>
            <a:off x="1616666" y="4216021"/>
            <a:ext cx="677532" cy="432434"/>
          </a:xfrm>
          <a:custGeom>
            <a:avLst/>
            <a:gdLst/>
            <a:ahLst/>
            <a:cxnLst/>
            <a:rect l="l" t="t" r="r" b="b"/>
            <a:pathLst>
              <a:path w="1169035" h="432435">
                <a:moveTo>
                  <a:pt x="1168996" y="0"/>
                </a:moveTo>
                <a:lnTo>
                  <a:pt x="136436" y="0"/>
                </a:lnTo>
                <a:lnTo>
                  <a:pt x="93312" y="6955"/>
                </a:lnTo>
                <a:lnTo>
                  <a:pt x="55859" y="26324"/>
                </a:lnTo>
                <a:lnTo>
                  <a:pt x="26324" y="55859"/>
                </a:lnTo>
                <a:lnTo>
                  <a:pt x="6955" y="93312"/>
                </a:lnTo>
                <a:lnTo>
                  <a:pt x="0" y="136436"/>
                </a:lnTo>
                <a:lnTo>
                  <a:pt x="0" y="295567"/>
                </a:lnTo>
                <a:lnTo>
                  <a:pt x="6955" y="338690"/>
                </a:lnTo>
                <a:lnTo>
                  <a:pt x="26324" y="376143"/>
                </a:lnTo>
                <a:lnTo>
                  <a:pt x="55859" y="405678"/>
                </a:lnTo>
                <a:lnTo>
                  <a:pt x="93312" y="425047"/>
                </a:lnTo>
                <a:lnTo>
                  <a:pt x="136436" y="432003"/>
                </a:lnTo>
                <a:lnTo>
                  <a:pt x="1168996" y="432003"/>
                </a:lnTo>
                <a:lnTo>
                  <a:pt x="1168996" y="0"/>
                </a:lnTo>
                <a:close/>
              </a:path>
            </a:pathLst>
          </a:custGeom>
          <a:solidFill>
            <a:srgbClr val="48404A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3" name="object 37">
            <a:extLst>
              <a:ext uri="{FF2B5EF4-FFF2-40B4-BE49-F238E27FC236}">
                <a16:creationId xmlns:a16="http://schemas.microsoft.com/office/drawing/2014/main" id="{79EE889E-068A-4B14-B34F-DE171A296315}"/>
              </a:ext>
            </a:extLst>
          </p:cNvPr>
          <p:cNvSpPr txBox="1"/>
          <p:nvPr/>
        </p:nvSpPr>
        <p:spPr>
          <a:xfrm>
            <a:off x="3390712" y="4203293"/>
            <a:ext cx="9575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400" b="1" spc="-10" dirty="0" smtClean="0">
                <a:solidFill>
                  <a:srgbClr val="202024"/>
                </a:solidFill>
                <a:latin typeface="Arial"/>
                <a:cs typeface="Arial"/>
              </a:rPr>
              <a:t>899,94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94" name="object 40">
            <a:extLst>
              <a:ext uri="{FF2B5EF4-FFF2-40B4-BE49-F238E27FC236}">
                <a16:creationId xmlns:a16="http://schemas.microsoft.com/office/drawing/2014/main" id="{037DD4E8-AEB7-4994-A13D-ADBBCF6E3D22}"/>
              </a:ext>
            </a:extLst>
          </p:cNvPr>
          <p:cNvSpPr/>
          <p:nvPr/>
        </p:nvSpPr>
        <p:spPr>
          <a:xfrm>
            <a:off x="5033460" y="4185942"/>
            <a:ext cx="529139" cy="432434"/>
          </a:xfrm>
          <a:custGeom>
            <a:avLst/>
            <a:gdLst/>
            <a:ahLst/>
            <a:cxnLst/>
            <a:rect l="l" t="t" r="r" b="b"/>
            <a:pathLst>
              <a:path w="962659" h="432435">
                <a:moveTo>
                  <a:pt x="962634" y="0"/>
                </a:moveTo>
                <a:lnTo>
                  <a:pt x="137706" y="0"/>
                </a:lnTo>
                <a:lnTo>
                  <a:pt x="94182" y="7020"/>
                </a:lnTo>
                <a:lnTo>
                  <a:pt x="56380" y="26570"/>
                </a:lnTo>
                <a:lnTo>
                  <a:pt x="26570" y="56380"/>
                </a:lnTo>
                <a:lnTo>
                  <a:pt x="7020" y="94182"/>
                </a:lnTo>
                <a:lnTo>
                  <a:pt x="0" y="137706"/>
                </a:lnTo>
                <a:lnTo>
                  <a:pt x="0" y="294297"/>
                </a:lnTo>
                <a:lnTo>
                  <a:pt x="7020" y="337825"/>
                </a:lnTo>
                <a:lnTo>
                  <a:pt x="26570" y="375627"/>
                </a:lnTo>
                <a:lnTo>
                  <a:pt x="56380" y="405436"/>
                </a:lnTo>
                <a:lnTo>
                  <a:pt x="94182" y="424983"/>
                </a:lnTo>
                <a:lnTo>
                  <a:pt x="137706" y="432003"/>
                </a:lnTo>
                <a:lnTo>
                  <a:pt x="962634" y="432003"/>
                </a:lnTo>
                <a:lnTo>
                  <a:pt x="962634" y="0"/>
                </a:lnTo>
                <a:close/>
              </a:path>
            </a:pathLst>
          </a:custGeom>
          <a:solidFill>
            <a:srgbClr val="F05A23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5" name="object 45">
            <a:extLst>
              <a:ext uri="{FF2B5EF4-FFF2-40B4-BE49-F238E27FC236}">
                <a16:creationId xmlns:a16="http://schemas.microsoft.com/office/drawing/2014/main" id="{096A87E5-535C-49A3-B01B-66985A2B6411}"/>
              </a:ext>
            </a:extLst>
          </p:cNvPr>
          <p:cNvSpPr txBox="1"/>
          <p:nvPr/>
        </p:nvSpPr>
        <p:spPr>
          <a:xfrm>
            <a:off x="7138059" y="4214687"/>
            <a:ext cx="62627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400" b="1" spc="-25" dirty="0" smtClean="0">
                <a:solidFill>
                  <a:srgbClr val="202024"/>
                </a:solidFill>
                <a:latin typeface="Arial"/>
                <a:cs typeface="Arial"/>
              </a:rPr>
              <a:t>18</a:t>
            </a:r>
            <a:r>
              <a:rPr lang="ru-RU" sz="2400" b="1" spc="-25" dirty="0" smtClean="0">
                <a:solidFill>
                  <a:srgbClr val="202024"/>
                </a:solidFill>
                <a:latin typeface="Arial"/>
                <a:cs typeface="Arial"/>
              </a:rPr>
              <a:t>,</a:t>
            </a:r>
            <a:r>
              <a:rPr lang="en-US" sz="2400" b="1" spc="-25" dirty="0" smtClean="0">
                <a:solidFill>
                  <a:srgbClr val="202024"/>
                </a:solidFill>
                <a:latin typeface="Arial"/>
                <a:cs typeface="Arial"/>
              </a:rPr>
              <a:t>3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68" name="object 59">
            <a:extLst>
              <a:ext uri="{FF2B5EF4-FFF2-40B4-BE49-F238E27FC236}">
                <a16:creationId xmlns:a16="http://schemas.microsoft.com/office/drawing/2014/main" id="{371B552B-1516-4716-8508-0EC48E109C3A}"/>
              </a:ext>
            </a:extLst>
          </p:cNvPr>
          <p:cNvSpPr txBox="1"/>
          <p:nvPr/>
        </p:nvSpPr>
        <p:spPr>
          <a:xfrm>
            <a:off x="3861679" y="5658572"/>
            <a:ext cx="1139161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lang="ru-RU" sz="2000" b="1" dirty="0">
                <a:latin typeface="Arial"/>
                <a:cs typeface="Arial"/>
              </a:rPr>
              <a:t>НА СУММУ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/>
                <a:cs typeface="Arial"/>
              </a:rPr>
              <a:t>5,798 ТРЛН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63A6DC">
              <a:alpha val="75000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42119" rIns="0" bIns="0" rtlCol="0">
            <a:spAutoFit/>
          </a:bodyPr>
          <a:lstStyle/>
          <a:p>
            <a:pPr marL="4445">
              <a:lnSpc>
                <a:spcPct val="100000"/>
              </a:lnSpc>
              <a:spcBef>
                <a:spcPts val="100"/>
              </a:spcBef>
            </a:pPr>
            <a:r>
              <a:rPr sz="3100" dirty="0"/>
              <a:t>СОЦИАЛЬНАЯ</a:t>
            </a:r>
            <a:r>
              <a:rPr sz="3100" spc="-30" dirty="0"/>
              <a:t> </a:t>
            </a:r>
            <a:r>
              <a:rPr sz="3100" dirty="0"/>
              <a:t>ИНЖЕНЕРИЯ</a:t>
            </a:r>
            <a:r>
              <a:rPr sz="3100" spc="-25" dirty="0"/>
              <a:t> </a:t>
            </a:r>
            <a:r>
              <a:rPr sz="3100" dirty="0"/>
              <a:t>–</a:t>
            </a:r>
            <a:r>
              <a:rPr sz="3100" spc="-20" dirty="0"/>
              <a:t> </a:t>
            </a:r>
            <a:r>
              <a:rPr sz="3100" spc="-25" dirty="0"/>
              <a:t>ЗЛО</a:t>
            </a:r>
            <a:endParaRPr sz="3100" dirty="0"/>
          </a:p>
        </p:txBody>
      </p:sp>
      <p:sp>
        <p:nvSpPr>
          <p:cNvPr id="4" name="object 4"/>
          <p:cNvSpPr txBox="1"/>
          <p:nvPr/>
        </p:nvSpPr>
        <p:spPr>
          <a:xfrm>
            <a:off x="600793" y="1753976"/>
            <a:ext cx="6740525" cy="55372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5080">
              <a:lnSpc>
                <a:spcPts val="2000"/>
              </a:lnSpc>
              <a:spcBef>
                <a:spcPts val="300"/>
              </a:spcBef>
            </a:pPr>
            <a:r>
              <a:rPr sz="1800" dirty="0" err="1">
                <a:solidFill>
                  <a:srgbClr val="202124"/>
                </a:solidFill>
                <a:latin typeface="Arial"/>
                <a:cs typeface="Arial"/>
              </a:rPr>
              <a:t>Большая</a:t>
            </a:r>
            <a:r>
              <a:rPr sz="1800" spc="-3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часть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хищений</a:t>
            </a:r>
            <a:r>
              <a:rPr sz="1800" spc="-1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происходит</a:t>
            </a:r>
            <a:r>
              <a:rPr sz="1800" spc="-1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с</a:t>
            </a:r>
            <a:r>
              <a:rPr sz="1800" spc="-1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помощью</a:t>
            </a:r>
            <a:r>
              <a:rPr sz="1800" spc="-1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 err="1">
                <a:solidFill>
                  <a:srgbClr val="202124"/>
                </a:solidFill>
                <a:latin typeface="Arial"/>
                <a:cs typeface="Arial"/>
              </a:rPr>
              <a:t>социальной</a:t>
            </a:r>
            <a:r>
              <a:rPr sz="1800" spc="-1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spc="-10" dirty="0" err="1">
                <a:solidFill>
                  <a:srgbClr val="202124"/>
                </a:solidFill>
                <a:latin typeface="Arial"/>
                <a:cs typeface="Arial"/>
              </a:rPr>
              <a:t>инженерии</a:t>
            </a:r>
            <a:r>
              <a:rPr lang="ru-RU" sz="1800" spc="-10" dirty="0">
                <a:solidFill>
                  <a:srgbClr val="202124"/>
                </a:solidFill>
                <a:latin typeface="Arial"/>
                <a:cs typeface="Arial"/>
              </a:rPr>
              <a:t>. Телефон</a:t>
            </a:r>
            <a:r>
              <a:rPr lang="ru-RU" sz="1800" spc="-3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lang="ru-RU" sz="1800" dirty="0">
                <a:solidFill>
                  <a:srgbClr val="202124"/>
                </a:solidFill>
                <a:latin typeface="Arial"/>
                <a:cs typeface="Arial"/>
              </a:rPr>
              <a:t>—</a:t>
            </a:r>
            <a:r>
              <a:rPr lang="ru-RU" sz="1800" spc="-3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lang="ru-RU" sz="1800" dirty="0">
                <a:solidFill>
                  <a:srgbClr val="202124"/>
                </a:solidFill>
                <a:latin typeface="Arial"/>
                <a:cs typeface="Arial"/>
              </a:rPr>
              <a:t>основной</a:t>
            </a:r>
            <a:r>
              <a:rPr lang="ru-RU" sz="1800" spc="-3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lang="ru-RU" sz="1800" dirty="0">
                <a:solidFill>
                  <a:srgbClr val="202124"/>
                </a:solidFill>
                <a:latin typeface="Arial"/>
                <a:cs typeface="Arial"/>
              </a:rPr>
              <a:t>инструмент</a:t>
            </a:r>
            <a:r>
              <a:rPr lang="ru-RU" sz="1800" spc="-3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lang="ru-RU" sz="1800" dirty="0">
                <a:solidFill>
                  <a:srgbClr val="202124"/>
                </a:solidFill>
                <a:latin typeface="Arial"/>
                <a:cs typeface="Arial"/>
              </a:rPr>
              <a:t>мошенников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919795" y="5607645"/>
            <a:ext cx="9824085" cy="896271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80"/>
              </a:spcBef>
            </a:pP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Под</a:t>
            </a:r>
            <a:r>
              <a:rPr sz="1900" b="1" spc="-5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влиянием</a:t>
            </a:r>
            <a:r>
              <a:rPr sz="1900" b="1" spc="-5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социальной</a:t>
            </a:r>
            <a:r>
              <a:rPr sz="1900" b="1" spc="-5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инженерии</a:t>
            </a:r>
            <a:r>
              <a:rPr sz="1900" b="1" spc="-5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жертва</a:t>
            </a:r>
            <a:r>
              <a:rPr sz="1900" b="1" spc="-5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добровольно</a:t>
            </a:r>
            <a:r>
              <a:rPr sz="1900" b="1" spc="-5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расстается</a:t>
            </a:r>
            <a:r>
              <a:rPr sz="1900" b="1" spc="-5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lang="en-US" sz="1900" b="1" spc="-50" dirty="0">
                <a:solidFill>
                  <a:srgbClr val="202124"/>
                </a:solidFill>
                <a:latin typeface="Arial"/>
                <a:cs typeface="Arial"/>
              </a:rPr>
              <a:t/>
            </a:r>
            <a:br>
              <a:rPr lang="en-US" sz="1900" b="1" spc="-50" dirty="0">
                <a:solidFill>
                  <a:srgbClr val="202124"/>
                </a:solidFill>
                <a:latin typeface="Arial"/>
                <a:cs typeface="Arial"/>
              </a:rPr>
            </a:b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с</a:t>
            </a:r>
            <a:r>
              <a:rPr sz="1900" b="1" spc="-5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деньгами</a:t>
            </a:r>
            <a:r>
              <a:rPr sz="1900" b="1" spc="-5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spc="-25" dirty="0">
                <a:solidFill>
                  <a:srgbClr val="202124"/>
                </a:solidFill>
                <a:latin typeface="Arial"/>
                <a:cs typeface="Arial"/>
              </a:rPr>
              <a:t>или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раскрывает</a:t>
            </a:r>
            <a:r>
              <a:rPr sz="1900" b="1" spc="-4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личные</a:t>
            </a:r>
            <a:r>
              <a:rPr sz="1900" b="1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и</a:t>
            </a:r>
            <a:r>
              <a:rPr sz="1900" b="1" spc="-3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финансовые</a:t>
            </a:r>
            <a:r>
              <a:rPr sz="1900" b="1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данные,</a:t>
            </a:r>
            <a:r>
              <a:rPr sz="1900" b="1" spc="-3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которые</a:t>
            </a:r>
            <a:r>
              <a:rPr sz="1900" b="1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нужны</a:t>
            </a:r>
            <a:r>
              <a:rPr sz="1900" b="1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spc="-10" dirty="0">
                <a:solidFill>
                  <a:srgbClr val="202124"/>
                </a:solidFill>
                <a:latin typeface="Arial"/>
                <a:cs typeface="Arial"/>
              </a:rPr>
              <a:t>злоумышленникам</a:t>
            </a:r>
            <a:r>
              <a:rPr lang="en-US" sz="1900" b="1" spc="-10" dirty="0"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для кражи</a:t>
            </a:r>
            <a:r>
              <a:rPr sz="1900" b="1" spc="-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spc="-10" dirty="0">
                <a:solidFill>
                  <a:srgbClr val="202124"/>
                </a:solidFill>
                <a:latin typeface="Arial"/>
                <a:cs typeface="Arial"/>
              </a:rPr>
              <a:t>средств</a:t>
            </a:r>
            <a:endParaRPr sz="1900" b="1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07864" y="3062326"/>
            <a:ext cx="382905" cy="382905"/>
          </a:xfrm>
          <a:custGeom>
            <a:avLst/>
            <a:gdLst/>
            <a:ahLst/>
            <a:cxnLst/>
            <a:rect l="l" t="t" r="r" b="b"/>
            <a:pathLst>
              <a:path w="382905" h="382904">
                <a:moveTo>
                  <a:pt x="191198" y="0"/>
                </a:moveTo>
                <a:lnTo>
                  <a:pt x="147357" y="5050"/>
                </a:lnTo>
                <a:lnTo>
                  <a:pt x="107112" y="19435"/>
                </a:lnTo>
                <a:lnTo>
                  <a:pt x="71611" y="42007"/>
                </a:lnTo>
                <a:lnTo>
                  <a:pt x="42002" y="71619"/>
                </a:lnTo>
                <a:lnTo>
                  <a:pt x="19432" y="107122"/>
                </a:lnTo>
                <a:lnTo>
                  <a:pt x="5049" y="147369"/>
                </a:lnTo>
                <a:lnTo>
                  <a:pt x="0" y="191211"/>
                </a:lnTo>
                <a:lnTo>
                  <a:pt x="5049" y="235053"/>
                </a:lnTo>
                <a:lnTo>
                  <a:pt x="19432" y="275299"/>
                </a:lnTo>
                <a:lnTo>
                  <a:pt x="42002" y="310802"/>
                </a:lnTo>
                <a:lnTo>
                  <a:pt x="71611" y="340414"/>
                </a:lnTo>
                <a:lnTo>
                  <a:pt x="107112" y="362987"/>
                </a:lnTo>
                <a:lnTo>
                  <a:pt x="147357" y="377372"/>
                </a:lnTo>
                <a:lnTo>
                  <a:pt x="191198" y="382422"/>
                </a:lnTo>
                <a:lnTo>
                  <a:pt x="235040" y="377372"/>
                </a:lnTo>
                <a:lnTo>
                  <a:pt x="275287" y="362987"/>
                </a:lnTo>
                <a:lnTo>
                  <a:pt x="310790" y="340414"/>
                </a:lnTo>
                <a:lnTo>
                  <a:pt x="340401" y="310802"/>
                </a:lnTo>
                <a:lnTo>
                  <a:pt x="362974" y="275299"/>
                </a:lnTo>
                <a:lnTo>
                  <a:pt x="377359" y="235053"/>
                </a:lnTo>
                <a:lnTo>
                  <a:pt x="382409" y="191211"/>
                </a:lnTo>
                <a:lnTo>
                  <a:pt x="377359" y="147369"/>
                </a:lnTo>
                <a:lnTo>
                  <a:pt x="362974" y="107122"/>
                </a:lnTo>
                <a:lnTo>
                  <a:pt x="340401" y="71619"/>
                </a:lnTo>
                <a:lnTo>
                  <a:pt x="310790" y="42007"/>
                </a:lnTo>
                <a:lnTo>
                  <a:pt x="275287" y="19435"/>
                </a:lnTo>
                <a:lnTo>
                  <a:pt x="235040" y="5050"/>
                </a:lnTo>
                <a:lnTo>
                  <a:pt x="191198" y="0"/>
                </a:lnTo>
                <a:close/>
              </a:path>
            </a:pathLst>
          </a:custGeom>
          <a:solidFill>
            <a:srgbClr val="FFFFFF">
              <a:alpha val="61997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707864" y="3758980"/>
            <a:ext cx="382905" cy="382905"/>
          </a:xfrm>
          <a:custGeom>
            <a:avLst/>
            <a:gdLst/>
            <a:ahLst/>
            <a:cxnLst/>
            <a:rect l="l" t="t" r="r" b="b"/>
            <a:pathLst>
              <a:path w="382905" h="382904">
                <a:moveTo>
                  <a:pt x="191198" y="0"/>
                </a:moveTo>
                <a:lnTo>
                  <a:pt x="147357" y="5050"/>
                </a:lnTo>
                <a:lnTo>
                  <a:pt x="107112" y="19435"/>
                </a:lnTo>
                <a:lnTo>
                  <a:pt x="71611" y="42007"/>
                </a:lnTo>
                <a:lnTo>
                  <a:pt x="42002" y="71619"/>
                </a:lnTo>
                <a:lnTo>
                  <a:pt x="19432" y="107122"/>
                </a:lnTo>
                <a:lnTo>
                  <a:pt x="5049" y="147369"/>
                </a:lnTo>
                <a:lnTo>
                  <a:pt x="0" y="191211"/>
                </a:lnTo>
                <a:lnTo>
                  <a:pt x="5049" y="235053"/>
                </a:lnTo>
                <a:lnTo>
                  <a:pt x="19432" y="275299"/>
                </a:lnTo>
                <a:lnTo>
                  <a:pt x="42002" y="310802"/>
                </a:lnTo>
                <a:lnTo>
                  <a:pt x="71611" y="340414"/>
                </a:lnTo>
                <a:lnTo>
                  <a:pt x="107112" y="362987"/>
                </a:lnTo>
                <a:lnTo>
                  <a:pt x="147357" y="377372"/>
                </a:lnTo>
                <a:lnTo>
                  <a:pt x="191198" y="382422"/>
                </a:lnTo>
                <a:lnTo>
                  <a:pt x="235040" y="377372"/>
                </a:lnTo>
                <a:lnTo>
                  <a:pt x="275287" y="362987"/>
                </a:lnTo>
                <a:lnTo>
                  <a:pt x="310790" y="340414"/>
                </a:lnTo>
                <a:lnTo>
                  <a:pt x="340401" y="310802"/>
                </a:lnTo>
                <a:lnTo>
                  <a:pt x="362974" y="275299"/>
                </a:lnTo>
                <a:lnTo>
                  <a:pt x="377359" y="235053"/>
                </a:lnTo>
                <a:lnTo>
                  <a:pt x="382409" y="191211"/>
                </a:lnTo>
                <a:lnTo>
                  <a:pt x="377359" y="147369"/>
                </a:lnTo>
                <a:lnTo>
                  <a:pt x="362974" y="107122"/>
                </a:lnTo>
                <a:lnTo>
                  <a:pt x="340401" y="71619"/>
                </a:lnTo>
                <a:lnTo>
                  <a:pt x="310790" y="42007"/>
                </a:lnTo>
                <a:lnTo>
                  <a:pt x="275287" y="19435"/>
                </a:lnTo>
                <a:lnTo>
                  <a:pt x="235040" y="5050"/>
                </a:lnTo>
                <a:lnTo>
                  <a:pt x="191198" y="0"/>
                </a:lnTo>
                <a:close/>
              </a:path>
            </a:pathLst>
          </a:custGeom>
          <a:solidFill>
            <a:srgbClr val="FFFFFF">
              <a:alpha val="61997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/>
          <p:nvPr/>
        </p:nvSpPr>
        <p:spPr>
          <a:xfrm>
            <a:off x="699419" y="4443336"/>
            <a:ext cx="382905" cy="382905"/>
          </a:xfrm>
          <a:custGeom>
            <a:avLst/>
            <a:gdLst/>
            <a:ahLst/>
            <a:cxnLst/>
            <a:rect l="l" t="t" r="r" b="b"/>
            <a:pathLst>
              <a:path w="382905" h="382904">
                <a:moveTo>
                  <a:pt x="191198" y="0"/>
                </a:moveTo>
                <a:lnTo>
                  <a:pt x="147357" y="5050"/>
                </a:lnTo>
                <a:lnTo>
                  <a:pt x="107112" y="19435"/>
                </a:lnTo>
                <a:lnTo>
                  <a:pt x="71611" y="42007"/>
                </a:lnTo>
                <a:lnTo>
                  <a:pt x="42002" y="71619"/>
                </a:lnTo>
                <a:lnTo>
                  <a:pt x="19432" y="107122"/>
                </a:lnTo>
                <a:lnTo>
                  <a:pt x="5049" y="147369"/>
                </a:lnTo>
                <a:lnTo>
                  <a:pt x="0" y="191211"/>
                </a:lnTo>
                <a:lnTo>
                  <a:pt x="5049" y="235053"/>
                </a:lnTo>
                <a:lnTo>
                  <a:pt x="19432" y="275299"/>
                </a:lnTo>
                <a:lnTo>
                  <a:pt x="42002" y="310802"/>
                </a:lnTo>
                <a:lnTo>
                  <a:pt x="71611" y="340414"/>
                </a:lnTo>
                <a:lnTo>
                  <a:pt x="107112" y="362987"/>
                </a:lnTo>
                <a:lnTo>
                  <a:pt x="147357" y="377372"/>
                </a:lnTo>
                <a:lnTo>
                  <a:pt x="191198" y="382422"/>
                </a:lnTo>
                <a:lnTo>
                  <a:pt x="235040" y="377372"/>
                </a:lnTo>
                <a:lnTo>
                  <a:pt x="275287" y="362987"/>
                </a:lnTo>
                <a:lnTo>
                  <a:pt x="310790" y="340414"/>
                </a:lnTo>
                <a:lnTo>
                  <a:pt x="340401" y="310802"/>
                </a:lnTo>
                <a:lnTo>
                  <a:pt x="362974" y="275299"/>
                </a:lnTo>
                <a:lnTo>
                  <a:pt x="377359" y="235053"/>
                </a:lnTo>
                <a:lnTo>
                  <a:pt x="382409" y="191211"/>
                </a:lnTo>
                <a:lnTo>
                  <a:pt x="377359" y="147369"/>
                </a:lnTo>
                <a:lnTo>
                  <a:pt x="362974" y="107122"/>
                </a:lnTo>
                <a:lnTo>
                  <a:pt x="340401" y="71619"/>
                </a:lnTo>
                <a:lnTo>
                  <a:pt x="310790" y="42007"/>
                </a:lnTo>
                <a:lnTo>
                  <a:pt x="275287" y="19435"/>
                </a:lnTo>
                <a:lnTo>
                  <a:pt x="235040" y="5050"/>
                </a:lnTo>
                <a:lnTo>
                  <a:pt x="191198" y="0"/>
                </a:lnTo>
                <a:close/>
              </a:path>
            </a:pathLst>
          </a:custGeom>
          <a:solidFill>
            <a:srgbClr val="FFFFFF">
              <a:alpha val="61997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53042" y="768149"/>
            <a:ext cx="5735579" cy="4707157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7911473" y="3839983"/>
            <a:ext cx="292100" cy="118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00" spc="-10" dirty="0">
                <a:solidFill>
                  <a:srgbClr val="FFFFFF"/>
                </a:solidFill>
                <a:latin typeface="Arial"/>
                <a:cs typeface="Arial"/>
              </a:rPr>
              <a:t>ВОЙТИ</a:t>
            </a:r>
            <a:endParaRPr sz="6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41617" y="3144043"/>
            <a:ext cx="5643687" cy="1695336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593725" marR="5080" indent="-573405">
              <a:lnSpc>
                <a:spcPct val="75900"/>
              </a:lnSpc>
              <a:spcBef>
                <a:spcPts val="265"/>
              </a:spcBef>
              <a:buClr>
                <a:srgbClr val="272324"/>
              </a:buClr>
              <a:buSzPct val="130434"/>
              <a:buFont typeface="Arial"/>
              <a:buAutoNum type="arabicPlain"/>
              <a:tabLst>
                <a:tab pos="593725" algn="l"/>
              </a:tabLst>
            </a:pPr>
            <a:r>
              <a:rPr sz="2300" dirty="0" err="1" smtClean="0">
                <a:solidFill>
                  <a:srgbClr val="202124"/>
                </a:solidFill>
                <a:latin typeface="Arial"/>
                <a:cs typeface="Arial"/>
              </a:rPr>
              <a:t>Обман</a:t>
            </a:r>
            <a:r>
              <a:rPr sz="2300" spc="-40" dirty="0" smtClean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300" dirty="0" err="1" smtClean="0">
                <a:solidFill>
                  <a:srgbClr val="202124"/>
                </a:solidFill>
                <a:latin typeface="Arial"/>
                <a:cs typeface="Arial"/>
              </a:rPr>
              <a:t>или</a:t>
            </a:r>
            <a:r>
              <a:rPr sz="2300" spc="-30" dirty="0" smtClean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300" spc="-25" dirty="0" err="1" smtClean="0">
                <a:solidFill>
                  <a:srgbClr val="202124"/>
                </a:solidFill>
                <a:latin typeface="Arial"/>
                <a:cs typeface="Arial"/>
              </a:rPr>
              <a:t>злоупотребление</a:t>
            </a:r>
            <a:r>
              <a:rPr lang="ru-RU" sz="2300" spc="-25" dirty="0" smtClean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300" spc="-10" dirty="0" err="1" smtClean="0">
                <a:solidFill>
                  <a:srgbClr val="202124"/>
                </a:solidFill>
                <a:latin typeface="Arial"/>
                <a:cs typeface="Arial"/>
              </a:rPr>
              <a:t>доверием</a:t>
            </a:r>
            <a:endParaRPr sz="2300" dirty="0" smtClean="0">
              <a:latin typeface="Arial"/>
              <a:cs typeface="Arial"/>
            </a:endParaRPr>
          </a:p>
          <a:p>
            <a:pPr marL="593725" indent="-572770">
              <a:lnSpc>
                <a:spcPct val="100000"/>
              </a:lnSpc>
              <a:spcBef>
                <a:spcPts val="745"/>
              </a:spcBef>
              <a:buClr>
                <a:srgbClr val="272324"/>
              </a:buClr>
              <a:buSzPct val="130434"/>
              <a:buFont typeface="Arial"/>
              <a:buAutoNum type="arabicPlain"/>
              <a:tabLst>
                <a:tab pos="593725" algn="l"/>
              </a:tabLst>
            </a:pPr>
            <a:r>
              <a:rPr sz="2300" dirty="0" err="1" smtClean="0">
                <a:solidFill>
                  <a:srgbClr val="202124"/>
                </a:solidFill>
                <a:latin typeface="Arial"/>
                <a:cs typeface="Arial"/>
              </a:rPr>
              <a:t>Психологическое</a:t>
            </a:r>
            <a:r>
              <a:rPr sz="2300" spc="-40" dirty="0" smtClean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300" spc="-10" dirty="0" err="1" smtClean="0">
                <a:solidFill>
                  <a:srgbClr val="202124"/>
                </a:solidFill>
                <a:latin typeface="Arial"/>
                <a:cs typeface="Arial"/>
              </a:rPr>
              <a:t>давление</a:t>
            </a:r>
            <a:endParaRPr sz="2300" spc="-10" dirty="0" smtClean="0">
              <a:solidFill>
                <a:srgbClr val="202124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700"/>
              </a:spcBef>
            </a:pPr>
            <a:r>
              <a:rPr sz="3000" dirty="0" smtClean="0">
                <a:solidFill>
                  <a:srgbClr val="272324"/>
                </a:solidFill>
                <a:latin typeface="Arial"/>
                <a:cs typeface="Arial"/>
              </a:rPr>
              <a:t>3</a:t>
            </a:r>
            <a:endParaRPr sz="30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338411" y="4405275"/>
            <a:ext cx="2516505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spc="-10" dirty="0" err="1" smtClean="0">
                <a:solidFill>
                  <a:srgbClr val="202124"/>
                </a:solidFill>
                <a:latin typeface="Arial"/>
                <a:cs typeface="Arial"/>
              </a:rPr>
              <a:t>Манипулирование</a:t>
            </a:r>
            <a:endParaRPr sz="2300" dirty="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14" name="object 14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17" name="object 17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2" name="object 22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3" name="object 23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pic>
        <p:nvPicPr>
          <p:cNvPr id="24" name="object 2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76158" y="5381086"/>
            <a:ext cx="11639681" cy="129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86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12" name="object 12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0" name="object 20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1" name="object 21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pic>
        <p:nvPicPr>
          <p:cNvPr id="72" name="Picture 2">
            <a:extLst>
              <a:ext uri="{FF2B5EF4-FFF2-40B4-BE49-F238E27FC236}">
                <a16:creationId xmlns:a16="http://schemas.microsoft.com/office/drawing/2014/main" id="{F47285BD-99AA-44D8-942A-CD35B42455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00" y="1605320"/>
            <a:ext cx="11127349" cy="4531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F01BC7C8-377C-4D58-AA16-AEA59394C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272" y="617685"/>
            <a:ext cx="10999998" cy="430887"/>
          </a:xfrm>
        </p:spPr>
        <p:txBody>
          <a:bodyPr/>
          <a:lstStyle/>
          <a:p>
            <a:pPr algn="ctr"/>
            <a:r>
              <a:rPr lang="ru-RU" dirty="0"/>
              <a:t>ПРИМЕР: СИТУАЦИЯ С ГЕННАДИЕМ</a:t>
            </a:r>
          </a:p>
        </p:txBody>
      </p:sp>
    </p:spTree>
    <p:extLst>
      <p:ext uri="{BB962C8B-B14F-4D97-AF65-F5344CB8AC3E}">
        <p14:creationId xmlns:p14="http://schemas.microsoft.com/office/powerpoint/2010/main" val="296220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EABADB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61776" y="1120949"/>
            <a:ext cx="7030084" cy="448841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500"/>
              </a:spcBef>
            </a:pPr>
            <a:r>
              <a:rPr lang="ru-RU" spc="-10" dirty="0" smtClean="0"/>
              <a:t>ЧТО ГЕННАДИЙ НЕ УЧЕЛ</a:t>
            </a:r>
            <a:endParaRPr spc="-10" dirty="0"/>
          </a:p>
        </p:txBody>
      </p:sp>
      <p:sp>
        <p:nvSpPr>
          <p:cNvPr id="33" name="object 33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34" name="object 34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35" name="object 3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37" name="object 37"/>
          <p:cNvGrpSpPr/>
          <p:nvPr/>
        </p:nvGrpSpPr>
        <p:grpSpPr>
          <a:xfrm>
            <a:off x="1621395" y="181584"/>
            <a:ext cx="10571177" cy="3985375"/>
            <a:chOff x="1621395" y="181584"/>
            <a:chExt cx="10571177" cy="3985375"/>
          </a:xfrm>
        </p:grpSpPr>
        <p:pic>
          <p:nvPicPr>
            <p:cNvPr id="39" name="object 3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3" name="object 43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4" name="object 44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5" name="object 45"/>
            <p:cNvSpPr/>
            <p:nvPr/>
          </p:nvSpPr>
          <p:spPr>
            <a:xfrm>
              <a:off x="7675606" y="240936"/>
              <a:ext cx="4410075" cy="3917950"/>
            </a:xfrm>
            <a:custGeom>
              <a:avLst/>
              <a:gdLst/>
              <a:ahLst/>
              <a:cxnLst/>
              <a:rect l="l" t="t" r="r" b="b"/>
              <a:pathLst>
                <a:path w="4410075" h="3917950">
                  <a:moveTo>
                    <a:pt x="2887850" y="0"/>
                  </a:moveTo>
                  <a:lnTo>
                    <a:pt x="2835500" y="276"/>
                  </a:lnTo>
                  <a:lnTo>
                    <a:pt x="2783550" y="2626"/>
                  </a:lnTo>
                  <a:lnTo>
                    <a:pt x="2732179" y="7213"/>
                  </a:lnTo>
                  <a:lnTo>
                    <a:pt x="2681563" y="14198"/>
                  </a:lnTo>
                  <a:lnTo>
                    <a:pt x="2631879" y="23745"/>
                  </a:lnTo>
                  <a:lnTo>
                    <a:pt x="2583305" y="36015"/>
                  </a:lnTo>
                  <a:lnTo>
                    <a:pt x="2536018" y="51170"/>
                  </a:lnTo>
                  <a:lnTo>
                    <a:pt x="2489992" y="68335"/>
                  </a:lnTo>
                  <a:lnTo>
                    <a:pt x="2444355" y="86631"/>
                  </a:lnTo>
                  <a:lnTo>
                    <a:pt x="2399033" y="105844"/>
                  </a:lnTo>
                  <a:lnTo>
                    <a:pt x="2353953" y="125762"/>
                  </a:lnTo>
                  <a:lnTo>
                    <a:pt x="2309042" y="146171"/>
                  </a:lnTo>
                  <a:lnTo>
                    <a:pt x="2174597" y="208212"/>
                  </a:lnTo>
                  <a:lnTo>
                    <a:pt x="2129634" y="228453"/>
                  </a:lnTo>
                  <a:lnTo>
                    <a:pt x="2084475" y="248120"/>
                  </a:lnTo>
                  <a:lnTo>
                    <a:pt x="2039047" y="266998"/>
                  </a:lnTo>
                  <a:lnTo>
                    <a:pt x="1993277" y="284875"/>
                  </a:lnTo>
                  <a:lnTo>
                    <a:pt x="1947093" y="301537"/>
                  </a:lnTo>
                  <a:lnTo>
                    <a:pt x="1900420" y="316772"/>
                  </a:lnTo>
                  <a:lnTo>
                    <a:pt x="1853187" y="330366"/>
                  </a:lnTo>
                  <a:lnTo>
                    <a:pt x="1805320" y="342106"/>
                  </a:lnTo>
                  <a:lnTo>
                    <a:pt x="1756746" y="351779"/>
                  </a:lnTo>
                  <a:lnTo>
                    <a:pt x="1706988" y="359274"/>
                  </a:lnTo>
                  <a:lnTo>
                    <a:pt x="1656949" y="364607"/>
                  </a:lnTo>
                  <a:lnTo>
                    <a:pt x="1606675" y="368094"/>
                  </a:lnTo>
                  <a:lnTo>
                    <a:pt x="1556212" y="370051"/>
                  </a:lnTo>
                  <a:lnTo>
                    <a:pt x="1505607" y="370792"/>
                  </a:lnTo>
                  <a:lnTo>
                    <a:pt x="1454905" y="370634"/>
                  </a:lnTo>
                  <a:lnTo>
                    <a:pt x="1404153" y="369891"/>
                  </a:lnTo>
                  <a:lnTo>
                    <a:pt x="1302683" y="367913"/>
                  </a:lnTo>
                  <a:lnTo>
                    <a:pt x="1252058" y="367309"/>
                  </a:lnTo>
                  <a:lnTo>
                    <a:pt x="1201567" y="367381"/>
                  </a:lnTo>
                  <a:lnTo>
                    <a:pt x="1151257" y="368446"/>
                  </a:lnTo>
                  <a:lnTo>
                    <a:pt x="1101174" y="370819"/>
                  </a:lnTo>
                  <a:lnTo>
                    <a:pt x="1051365" y="374815"/>
                  </a:lnTo>
                  <a:lnTo>
                    <a:pt x="1001875" y="380749"/>
                  </a:lnTo>
                  <a:lnTo>
                    <a:pt x="952750" y="388937"/>
                  </a:lnTo>
                  <a:lnTo>
                    <a:pt x="904037" y="399694"/>
                  </a:lnTo>
                  <a:lnTo>
                    <a:pt x="855783" y="413336"/>
                  </a:lnTo>
                  <a:lnTo>
                    <a:pt x="811440" y="428811"/>
                  </a:lnTo>
                  <a:lnTo>
                    <a:pt x="752158" y="454123"/>
                  </a:lnTo>
                  <a:lnTo>
                    <a:pt x="708713" y="476155"/>
                  </a:lnTo>
                  <a:lnTo>
                    <a:pt x="666506" y="500427"/>
                  </a:lnTo>
                  <a:lnTo>
                    <a:pt x="625516" y="526734"/>
                  </a:lnTo>
                  <a:lnTo>
                    <a:pt x="585717" y="554876"/>
                  </a:lnTo>
                  <a:lnTo>
                    <a:pt x="547086" y="584648"/>
                  </a:lnTo>
                  <a:lnTo>
                    <a:pt x="509600" y="615848"/>
                  </a:lnTo>
                  <a:lnTo>
                    <a:pt x="473233" y="648273"/>
                  </a:lnTo>
                  <a:lnTo>
                    <a:pt x="438442" y="680391"/>
                  </a:lnTo>
                  <a:lnTo>
                    <a:pt x="402597" y="714049"/>
                  </a:lnTo>
                  <a:lnTo>
                    <a:pt x="366488" y="749105"/>
                  </a:lnTo>
                  <a:lnTo>
                    <a:pt x="330909" y="785414"/>
                  </a:lnTo>
                  <a:lnTo>
                    <a:pt x="296651" y="822833"/>
                  </a:lnTo>
                  <a:lnTo>
                    <a:pt x="264505" y="861218"/>
                  </a:lnTo>
                  <a:lnTo>
                    <a:pt x="235265" y="900425"/>
                  </a:lnTo>
                  <a:lnTo>
                    <a:pt x="209721" y="940310"/>
                  </a:lnTo>
                  <a:lnTo>
                    <a:pt x="185550" y="983853"/>
                  </a:lnTo>
                  <a:lnTo>
                    <a:pt x="163070" y="1028586"/>
                  </a:lnTo>
                  <a:lnTo>
                    <a:pt x="142239" y="1074394"/>
                  </a:lnTo>
                  <a:lnTo>
                    <a:pt x="123017" y="1121162"/>
                  </a:lnTo>
                  <a:lnTo>
                    <a:pt x="105363" y="1168777"/>
                  </a:lnTo>
                  <a:lnTo>
                    <a:pt x="89236" y="1217124"/>
                  </a:lnTo>
                  <a:lnTo>
                    <a:pt x="74596" y="1266089"/>
                  </a:lnTo>
                  <a:lnTo>
                    <a:pt x="61402" y="1315557"/>
                  </a:lnTo>
                  <a:lnTo>
                    <a:pt x="49614" y="1365413"/>
                  </a:lnTo>
                  <a:lnTo>
                    <a:pt x="39190" y="1415544"/>
                  </a:lnTo>
                  <a:lnTo>
                    <a:pt x="30091" y="1465835"/>
                  </a:lnTo>
                  <a:lnTo>
                    <a:pt x="22274" y="1516171"/>
                  </a:lnTo>
                  <a:lnTo>
                    <a:pt x="15701" y="1566438"/>
                  </a:lnTo>
                  <a:lnTo>
                    <a:pt x="10329" y="1616522"/>
                  </a:lnTo>
                  <a:lnTo>
                    <a:pt x="6118" y="1666309"/>
                  </a:lnTo>
                  <a:lnTo>
                    <a:pt x="3029" y="1715683"/>
                  </a:lnTo>
                  <a:lnTo>
                    <a:pt x="995" y="1765082"/>
                  </a:lnTo>
                  <a:lnTo>
                    <a:pt x="0" y="1814613"/>
                  </a:lnTo>
                  <a:lnTo>
                    <a:pt x="42" y="1864243"/>
                  </a:lnTo>
                  <a:lnTo>
                    <a:pt x="1123" y="1913941"/>
                  </a:lnTo>
                  <a:lnTo>
                    <a:pt x="3243" y="1963674"/>
                  </a:lnTo>
                  <a:lnTo>
                    <a:pt x="6405" y="2013410"/>
                  </a:lnTo>
                  <a:lnTo>
                    <a:pt x="10608" y="2063117"/>
                  </a:lnTo>
                  <a:lnTo>
                    <a:pt x="15854" y="2112764"/>
                  </a:lnTo>
                  <a:lnTo>
                    <a:pt x="22143" y="2162317"/>
                  </a:lnTo>
                  <a:lnTo>
                    <a:pt x="29477" y="2211746"/>
                  </a:lnTo>
                  <a:lnTo>
                    <a:pt x="37856" y="2261018"/>
                  </a:lnTo>
                  <a:lnTo>
                    <a:pt x="47282" y="2310100"/>
                  </a:lnTo>
                  <a:lnTo>
                    <a:pt x="57754" y="2358961"/>
                  </a:lnTo>
                  <a:lnTo>
                    <a:pt x="69275" y="2407568"/>
                  </a:lnTo>
                  <a:lnTo>
                    <a:pt x="81845" y="2455890"/>
                  </a:lnTo>
                  <a:lnTo>
                    <a:pt x="95464" y="2503895"/>
                  </a:lnTo>
                  <a:lnTo>
                    <a:pt x="110135" y="2551550"/>
                  </a:lnTo>
                  <a:lnTo>
                    <a:pt x="125857" y="2598823"/>
                  </a:lnTo>
                  <a:lnTo>
                    <a:pt x="142632" y="2645683"/>
                  </a:lnTo>
                  <a:lnTo>
                    <a:pt x="160461" y="2692096"/>
                  </a:lnTo>
                  <a:lnTo>
                    <a:pt x="179344" y="2738032"/>
                  </a:lnTo>
                  <a:lnTo>
                    <a:pt x="199282" y="2783457"/>
                  </a:lnTo>
                  <a:lnTo>
                    <a:pt x="220277" y="2828341"/>
                  </a:lnTo>
                  <a:lnTo>
                    <a:pt x="242330" y="2872650"/>
                  </a:lnTo>
                  <a:lnTo>
                    <a:pt x="265440" y="2916353"/>
                  </a:lnTo>
                  <a:lnTo>
                    <a:pt x="289609" y="2959418"/>
                  </a:lnTo>
                  <a:lnTo>
                    <a:pt x="314839" y="3001812"/>
                  </a:lnTo>
                  <a:lnTo>
                    <a:pt x="367997" y="3089450"/>
                  </a:lnTo>
                  <a:lnTo>
                    <a:pt x="394089" y="3132030"/>
                  </a:lnTo>
                  <a:lnTo>
                    <a:pt x="420423" y="3173732"/>
                  </a:lnTo>
                  <a:lnTo>
                    <a:pt x="447422" y="3214521"/>
                  </a:lnTo>
                  <a:lnTo>
                    <a:pt x="475513" y="3254357"/>
                  </a:lnTo>
                  <a:lnTo>
                    <a:pt x="505119" y="3293204"/>
                  </a:lnTo>
                  <a:lnTo>
                    <a:pt x="536664" y="3331023"/>
                  </a:lnTo>
                  <a:lnTo>
                    <a:pt x="570574" y="3367778"/>
                  </a:lnTo>
                  <a:lnTo>
                    <a:pt x="607273" y="3403430"/>
                  </a:lnTo>
                  <a:lnTo>
                    <a:pt x="647185" y="3437943"/>
                  </a:lnTo>
                  <a:lnTo>
                    <a:pt x="686753" y="3468799"/>
                  </a:lnTo>
                  <a:lnTo>
                    <a:pt x="727611" y="3497957"/>
                  </a:lnTo>
                  <a:lnTo>
                    <a:pt x="769682" y="3525353"/>
                  </a:lnTo>
                  <a:lnTo>
                    <a:pt x="812889" y="3550924"/>
                  </a:lnTo>
                  <a:lnTo>
                    <a:pt x="857154" y="3574606"/>
                  </a:lnTo>
                  <a:lnTo>
                    <a:pt x="902399" y="3596338"/>
                  </a:lnTo>
                  <a:lnTo>
                    <a:pt x="948548" y="3616056"/>
                  </a:lnTo>
                  <a:lnTo>
                    <a:pt x="995524" y="3633696"/>
                  </a:lnTo>
                  <a:lnTo>
                    <a:pt x="1043247" y="3649197"/>
                  </a:lnTo>
                  <a:lnTo>
                    <a:pt x="1091642" y="3662495"/>
                  </a:lnTo>
                  <a:lnTo>
                    <a:pt x="1140631" y="3673528"/>
                  </a:lnTo>
                  <a:lnTo>
                    <a:pt x="1184167" y="3681313"/>
                  </a:lnTo>
                  <a:lnTo>
                    <a:pt x="1232902" y="3687947"/>
                  </a:lnTo>
                  <a:lnTo>
                    <a:pt x="1281784" y="3692709"/>
                  </a:lnTo>
                  <a:lnTo>
                    <a:pt x="1330793" y="3695860"/>
                  </a:lnTo>
                  <a:lnTo>
                    <a:pt x="1379909" y="3697665"/>
                  </a:lnTo>
                  <a:lnTo>
                    <a:pt x="1429115" y="3698385"/>
                  </a:lnTo>
                  <a:lnTo>
                    <a:pt x="1478390" y="3698284"/>
                  </a:lnTo>
                  <a:lnTo>
                    <a:pt x="1527715" y="3697623"/>
                  </a:lnTo>
                  <a:lnTo>
                    <a:pt x="1675801" y="3694915"/>
                  </a:lnTo>
                  <a:lnTo>
                    <a:pt x="1725137" y="3694646"/>
                  </a:lnTo>
                  <a:lnTo>
                    <a:pt x="1774427" y="3695131"/>
                  </a:lnTo>
                  <a:lnTo>
                    <a:pt x="1823652" y="3696633"/>
                  </a:lnTo>
                  <a:lnTo>
                    <a:pt x="1872794" y="3699416"/>
                  </a:lnTo>
                  <a:lnTo>
                    <a:pt x="1921833" y="3703741"/>
                  </a:lnTo>
                  <a:lnTo>
                    <a:pt x="1980609" y="3711221"/>
                  </a:lnTo>
                  <a:lnTo>
                    <a:pt x="2028537" y="3719064"/>
                  </a:lnTo>
                  <a:lnTo>
                    <a:pt x="2076219" y="3728242"/>
                  </a:lnTo>
                  <a:lnTo>
                    <a:pt x="2123689" y="3738578"/>
                  </a:lnTo>
                  <a:lnTo>
                    <a:pt x="2170995" y="3749893"/>
                  </a:lnTo>
                  <a:lnTo>
                    <a:pt x="2222092" y="3763046"/>
                  </a:lnTo>
                  <a:lnTo>
                    <a:pt x="2273061" y="3776902"/>
                  </a:lnTo>
                  <a:lnTo>
                    <a:pt x="2323950" y="3791230"/>
                  </a:lnTo>
                  <a:lnTo>
                    <a:pt x="2476156" y="3834662"/>
                  </a:lnTo>
                  <a:lnTo>
                    <a:pt x="2526934" y="3848540"/>
                  </a:lnTo>
                  <a:lnTo>
                    <a:pt x="2577844" y="3861750"/>
                  </a:lnTo>
                  <a:lnTo>
                    <a:pt x="2628930" y="3874065"/>
                  </a:lnTo>
                  <a:lnTo>
                    <a:pt x="2680234" y="3885258"/>
                  </a:lnTo>
                  <a:lnTo>
                    <a:pt x="2731799" y="3895103"/>
                  </a:lnTo>
                  <a:lnTo>
                    <a:pt x="2783681" y="3903360"/>
                  </a:lnTo>
                  <a:lnTo>
                    <a:pt x="2832703" y="3909495"/>
                  </a:lnTo>
                  <a:lnTo>
                    <a:pt x="2880988" y="3913892"/>
                  </a:lnTo>
                  <a:lnTo>
                    <a:pt x="2929387" y="3916699"/>
                  </a:lnTo>
                  <a:lnTo>
                    <a:pt x="2977853" y="3917925"/>
                  </a:lnTo>
                  <a:lnTo>
                    <a:pt x="3026334" y="3917580"/>
                  </a:lnTo>
                  <a:lnTo>
                    <a:pt x="3074784" y="3915672"/>
                  </a:lnTo>
                  <a:lnTo>
                    <a:pt x="3123165" y="3912211"/>
                  </a:lnTo>
                  <a:lnTo>
                    <a:pt x="3173568" y="3906939"/>
                  </a:lnTo>
                  <a:lnTo>
                    <a:pt x="3223772" y="3899993"/>
                  </a:lnTo>
                  <a:lnTo>
                    <a:pt x="3273719" y="3891384"/>
                  </a:lnTo>
                  <a:lnTo>
                    <a:pt x="3323352" y="3881122"/>
                  </a:lnTo>
                  <a:lnTo>
                    <a:pt x="3372617" y="3869219"/>
                  </a:lnTo>
                  <a:lnTo>
                    <a:pt x="3421456" y="3855685"/>
                  </a:lnTo>
                  <a:lnTo>
                    <a:pt x="3469814" y="3840531"/>
                  </a:lnTo>
                  <a:lnTo>
                    <a:pt x="3517633" y="3823768"/>
                  </a:lnTo>
                  <a:lnTo>
                    <a:pt x="3564859" y="3805407"/>
                  </a:lnTo>
                  <a:lnTo>
                    <a:pt x="3611434" y="3785459"/>
                  </a:lnTo>
                  <a:lnTo>
                    <a:pt x="3657303" y="3763935"/>
                  </a:lnTo>
                  <a:lnTo>
                    <a:pt x="3702409" y="3740844"/>
                  </a:lnTo>
                  <a:lnTo>
                    <a:pt x="3746696" y="3716200"/>
                  </a:lnTo>
                  <a:lnTo>
                    <a:pt x="3787347" y="3691785"/>
                  </a:lnTo>
                  <a:lnTo>
                    <a:pt x="3828127" y="3665551"/>
                  </a:lnTo>
                  <a:lnTo>
                    <a:pt x="3868858" y="3637563"/>
                  </a:lnTo>
                  <a:lnTo>
                    <a:pt x="3909358" y="3607886"/>
                  </a:lnTo>
                  <a:lnTo>
                    <a:pt x="3949449" y="3576587"/>
                  </a:lnTo>
                  <a:lnTo>
                    <a:pt x="3988950" y="3543732"/>
                  </a:lnTo>
                  <a:lnTo>
                    <a:pt x="4027683" y="3509387"/>
                  </a:lnTo>
                  <a:lnTo>
                    <a:pt x="4065466" y="3473616"/>
                  </a:lnTo>
                  <a:lnTo>
                    <a:pt x="4102121" y="3436488"/>
                  </a:lnTo>
                  <a:lnTo>
                    <a:pt x="4137467" y="3398067"/>
                  </a:lnTo>
                  <a:lnTo>
                    <a:pt x="4171325" y="3358419"/>
                  </a:lnTo>
                  <a:lnTo>
                    <a:pt x="4203515" y="3317610"/>
                  </a:lnTo>
                  <a:lnTo>
                    <a:pt x="4233112" y="3276780"/>
                  </a:lnTo>
                  <a:lnTo>
                    <a:pt x="4260786" y="3234970"/>
                  </a:lnTo>
                  <a:lnTo>
                    <a:pt x="4286372" y="3192240"/>
                  </a:lnTo>
                  <a:lnTo>
                    <a:pt x="4309702" y="3148651"/>
                  </a:lnTo>
                  <a:lnTo>
                    <a:pt x="4330611" y="3104265"/>
                  </a:lnTo>
                  <a:lnTo>
                    <a:pt x="4348932" y="3059141"/>
                  </a:lnTo>
                  <a:lnTo>
                    <a:pt x="4364498" y="3013342"/>
                  </a:lnTo>
                  <a:lnTo>
                    <a:pt x="4377143" y="2966927"/>
                  </a:lnTo>
                  <a:lnTo>
                    <a:pt x="4386701" y="2919959"/>
                  </a:lnTo>
                  <a:lnTo>
                    <a:pt x="4393004" y="2872497"/>
                  </a:lnTo>
                  <a:lnTo>
                    <a:pt x="4395888" y="2824602"/>
                  </a:lnTo>
                  <a:lnTo>
                    <a:pt x="4395184" y="2776336"/>
                  </a:lnTo>
                  <a:lnTo>
                    <a:pt x="4391760" y="2726315"/>
                  </a:lnTo>
                  <a:lnTo>
                    <a:pt x="4386960" y="2676415"/>
                  </a:lnTo>
                  <a:lnTo>
                    <a:pt x="4381075" y="2626609"/>
                  </a:lnTo>
                  <a:lnTo>
                    <a:pt x="4374396" y="2576873"/>
                  </a:lnTo>
                  <a:lnTo>
                    <a:pt x="4352516" y="2427842"/>
                  </a:lnTo>
                  <a:lnTo>
                    <a:pt x="4345579" y="2378141"/>
                  </a:lnTo>
                  <a:lnTo>
                    <a:pt x="4339307" y="2328387"/>
                  </a:lnTo>
                  <a:lnTo>
                    <a:pt x="4333991" y="2278556"/>
                  </a:lnTo>
                  <a:lnTo>
                    <a:pt x="4329922" y="2228621"/>
                  </a:lnTo>
                  <a:lnTo>
                    <a:pt x="4327391" y="2178560"/>
                  </a:lnTo>
                  <a:lnTo>
                    <a:pt x="4326612" y="2129055"/>
                  </a:lnTo>
                  <a:lnTo>
                    <a:pt x="4327435" y="2079545"/>
                  </a:lnTo>
                  <a:lnTo>
                    <a:pt x="4329678" y="2030035"/>
                  </a:lnTo>
                  <a:lnTo>
                    <a:pt x="4333159" y="1980528"/>
                  </a:lnTo>
                  <a:lnTo>
                    <a:pt x="4337695" y="1931027"/>
                  </a:lnTo>
                  <a:lnTo>
                    <a:pt x="4343102" y="1881537"/>
                  </a:lnTo>
                  <a:lnTo>
                    <a:pt x="4349199" y="1832060"/>
                  </a:lnTo>
                  <a:lnTo>
                    <a:pt x="4355803" y="1782601"/>
                  </a:lnTo>
                  <a:lnTo>
                    <a:pt x="4383636" y="1585012"/>
                  </a:lnTo>
                  <a:lnTo>
                    <a:pt x="4390035" y="1535694"/>
                  </a:lnTo>
                  <a:lnTo>
                    <a:pt x="4395845" y="1486416"/>
                  </a:lnTo>
                  <a:lnTo>
                    <a:pt x="4400883" y="1437181"/>
                  </a:lnTo>
                  <a:lnTo>
                    <a:pt x="4404968" y="1387992"/>
                  </a:lnTo>
                  <a:lnTo>
                    <a:pt x="4407915" y="1338853"/>
                  </a:lnTo>
                  <a:lnTo>
                    <a:pt x="4409543" y="1289768"/>
                  </a:lnTo>
                  <a:lnTo>
                    <a:pt x="4409670" y="1240740"/>
                  </a:lnTo>
                  <a:lnTo>
                    <a:pt x="4408111" y="1191773"/>
                  </a:lnTo>
                  <a:lnTo>
                    <a:pt x="4404685" y="1142871"/>
                  </a:lnTo>
                  <a:lnTo>
                    <a:pt x="4399209" y="1094037"/>
                  </a:lnTo>
                  <a:lnTo>
                    <a:pt x="4391501" y="1045275"/>
                  </a:lnTo>
                  <a:lnTo>
                    <a:pt x="4381663" y="997944"/>
                  </a:lnTo>
                  <a:lnTo>
                    <a:pt x="4369584" y="951319"/>
                  </a:lnTo>
                  <a:lnTo>
                    <a:pt x="4355333" y="905436"/>
                  </a:lnTo>
                  <a:lnTo>
                    <a:pt x="4338983" y="860334"/>
                  </a:lnTo>
                  <a:lnTo>
                    <a:pt x="4320604" y="816050"/>
                  </a:lnTo>
                  <a:lnTo>
                    <a:pt x="4300267" y="772622"/>
                  </a:lnTo>
                  <a:lnTo>
                    <a:pt x="4278043" y="730087"/>
                  </a:lnTo>
                  <a:lnTo>
                    <a:pt x="4254003" y="688484"/>
                  </a:lnTo>
                  <a:lnTo>
                    <a:pt x="4228217" y="647850"/>
                  </a:lnTo>
                  <a:lnTo>
                    <a:pt x="4200758" y="608223"/>
                  </a:lnTo>
                  <a:lnTo>
                    <a:pt x="4171695" y="569640"/>
                  </a:lnTo>
                  <a:lnTo>
                    <a:pt x="4141100" y="532140"/>
                  </a:lnTo>
                  <a:lnTo>
                    <a:pt x="4109043" y="495759"/>
                  </a:lnTo>
                  <a:lnTo>
                    <a:pt x="4075596" y="460535"/>
                  </a:lnTo>
                  <a:lnTo>
                    <a:pt x="4040830" y="426507"/>
                  </a:lnTo>
                  <a:lnTo>
                    <a:pt x="4004815" y="393712"/>
                  </a:lnTo>
                  <a:lnTo>
                    <a:pt x="3967622" y="362187"/>
                  </a:lnTo>
                  <a:lnTo>
                    <a:pt x="3929323" y="331970"/>
                  </a:lnTo>
                  <a:lnTo>
                    <a:pt x="3889989" y="303099"/>
                  </a:lnTo>
                  <a:lnTo>
                    <a:pt x="3849689" y="275612"/>
                  </a:lnTo>
                  <a:lnTo>
                    <a:pt x="3808496" y="249546"/>
                  </a:lnTo>
                  <a:lnTo>
                    <a:pt x="3766480" y="224939"/>
                  </a:lnTo>
                  <a:lnTo>
                    <a:pt x="3723712" y="201829"/>
                  </a:lnTo>
                  <a:lnTo>
                    <a:pt x="3680263" y="180253"/>
                  </a:lnTo>
                  <a:lnTo>
                    <a:pt x="3634386" y="159357"/>
                  </a:lnTo>
                  <a:lnTo>
                    <a:pt x="3587882" y="139934"/>
                  </a:lnTo>
                  <a:lnTo>
                    <a:pt x="3540804" y="121962"/>
                  </a:lnTo>
                  <a:lnTo>
                    <a:pt x="3493204" y="105414"/>
                  </a:lnTo>
                  <a:lnTo>
                    <a:pt x="3445136" y="90269"/>
                  </a:lnTo>
                  <a:lnTo>
                    <a:pt x="3396651" y="76501"/>
                  </a:lnTo>
                  <a:lnTo>
                    <a:pt x="3347802" y="64086"/>
                  </a:lnTo>
                  <a:lnTo>
                    <a:pt x="3299819" y="52995"/>
                  </a:lnTo>
                  <a:lnTo>
                    <a:pt x="3250641" y="42518"/>
                  </a:lnTo>
                  <a:lnTo>
                    <a:pt x="3200447" y="32817"/>
                  </a:lnTo>
                  <a:lnTo>
                    <a:pt x="3149413" y="24054"/>
                  </a:lnTo>
                  <a:lnTo>
                    <a:pt x="3097716" y="16393"/>
                  </a:lnTo>
                  <a:lnTo>
                    <a:pt x="3045534" y="9994"/>
                  </a:lnTo>
                  <a:lnTo>
                    <a:pt x="2993045" y="5021"/>
                  </a:lnTo>
                  <a:lnTo>
                    <a:pt x="2940424" y="1635"/>
                  </a:lnTo>
                  <a:lnTo>
                    <a:pt x="2887850" y="0"/>
                  </a:lnTo>
                  <a:close/>
                </a:path>
              </a:pathLst>
            </a:custGeom>
            <a:solidFill>
              <a:srgbClr val="FFFFFF">
                <a:alpha val="30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6" name="object 46"/>
            <p:cNvSpPr/>
            <p:nvPr/>
          </p:nvSpPr>
          <p:spPr>
            <a:xfrm>
              <a:off x="7753399" y="243318"/>
              <a:ext cx="4410075" cy="3917950"/>
            </a:xfrm>
            <a:custGeom>
              <a:avLst/>
              <a:gdLst/>
              <a:ahLst/>
              <a:cxnLst/>
              <a:rect l="l" t="t" r="r" b="b"/>
              <a:pathLst>
                <a:path w="4410075" h="3917950">
                  <a:moveTo>
                    <a:pt x="4327391" y="2178560"/>
                  </a:moveTo>
                  <a:lnTo>
                    <a:pt x="4329921" y="2228621"/>
                  </a:lnTo>
                  <a:lnTo>
                    <a:pt x="4333990" y="2278556"/>
                  </a:lnTo>
                  <a:lnTo>
                    <a:pt x="4339305" y="2328387"/>
                  </a:lnTo>
                  <a:lnTo>
                    <a:pt x="4345577" y="2378141"/>
                  </a:lnTo>
                  <a:lnTo>
                    <a:pt x="4352512" y="2427842"/>
                  </a:lnTo>
                  <a:lnTo>
                    <a:pt x="4359821" y="2477515"/>
                  </a:lnTo>
                  <a:lnTo>
                    <a:pt x="4367211" y="2527183"/>
                  </a:lnTo>
                  <a:lnTo>
                    <a:pt x="4374391" y="2576873"/>
                  </a:lnTo>
                  <a:lnTo>
                    <a:pt x="4381069" y="2626609"/>
                  </a:lnTo>
                  <a:lnTo>
                    <a:pt x="4386955" y="2676415"/>
                  </a:lnTo>
                  <a:lnTo>
                    <a:pt x="4391757" y="2726315"/>
                  </a:lnTo>
                  <a:lnTo>
                    <a:pt x="4395184" y="2776336"/>
                  </a:lnTo>
                  <a:lnTo>
                    <a:pt x="4395888" y="2824602"/>
                  </a:lnTo>
                  <a:lnTo>
                    <a:pt x="4393004" y="2872497"/>
                  </a:lnTo>
                  <a:lnTo>
                    <a:pt x="4386701" y="2919959"/>
                  </a:lnTo>
                  <a:lnTo>
                    <a:pt x="4377143" y="2966927"/>
                  </a:lnTo>
                  <a:lnTo>
                    <a:pt x="4364498" y="3013342"/>
                  </a:lnTo>
                  <a:lnTo>
                    <a:pt x="4348932" y="3059141"/>
                  </a:lnTo>
                  <a:lnTo>
                    <a:pt x="4330611" y="3104265"/>
                  </a:lnTo>
                  <a:lnTo>
                    <a:pt x="4309702" y="3148651"/>
                  </a:lnTo>
                  <a:lnTo>
                    <a:pt x="4286372" y="3192240"/>
                  </a:lnTo>
                  <a:lnTo>
                    <a:pt x="4260786" y="3234970"/>
                  </a:lnTo>
                  <a:lnTo>
                    <a:pt x="4233112" y="3276780"/>
                  </a:lnTo>
                  <a:lnTo>
                    <a:pt x="4203515" y="3317610"/>
                  </a:lnTo>
                  <a:lnTo>
                    <a:pt x="4171325" y="3358419"/>
                  </a:lnTo>
                  <a:lnTo>
                    <a:pt x="4137467" y="3398067"/>
                  </a:lnTo>
                  <a:lnTo>
                    <a:pt x="4102121" y="3436488"/>
                  </a:lnTo>
                  <a:lnTo>
                    <a:pt x="4065466" y="3473616"/>
                  </a:lnTo>
                  <a:lnTo>
                    <a:pt x="4027683" y="3509387"/>
                  </a:lnTo>
                  <a:lnTo>
                    <a:pt x="3988950" y="3543732"/>
                  </a:lnTo>
                  <a:lnTo>
                    <a:pt x="3949449" y="3576587"/>
                  </a:lnTo>
                  <a:lnTo>
                    <a:pt x="3909358" y="3607886"/>
                  </a:lnTo>
                  <a:lnTo>
                    <a:pt x="3868858" y="3637563"/>
                  </a:lnTo>
                  <a:lnTo>
                    <a:pt x="3828127" y="3665551"/>
                  </a:lnTo>
                  <a:lnTo>
                    <a:pt x="3787347" y="3691785"/>
                  </a:lnTo>
                  <a:lnTo>
                    <a:pt x="3746696" y="3716200"/>
                  </a:lnTo>
                  <a:lnTo>
                    <a:pt x="3702409" y="3740844"/>
                  </a:lnTo>
                  <a:lnTo>
                    <a:pt x="3657303" y="3763935"/>
                  </a:lnTo>
                  <a:lnTo>
                    <a:pt x="3611434" y="3785459"/>
                  </a:lnTo>
                  <a:lnTo>
                    <a:pt x="3564859" y="3805407"/>
                  </a:lnTo>
                  <a:lnTo>
                    <a:pt x="3517633" y="3823768"/>
                  </a:lnTo>
                  <a:lnTo>
                    <a:pt x="3469814" y="3840531"/>
                  </a:lnTo>
                  <a:lnTo>
                    <a:pt x="3421456" y="3855685"/>
                  </a:lnTo>
                  <a:lnTo>
                    <a:pt x="3372617" y="3869219"/>
                  </a:lnTo>
                  <a:lnTo>
                    <a:pt x="3323352" y="3881122"/>
                  </a:lnTo>
                  <a:lnTo>
                    <a:pt x="3273719" y="3891384"/>
                  </a:lnTo>
                  <a:lnTo>
                    <a:pt x="3223772" y="3899993"/>
                  </a:lnTo>
                  <a:lnTo>
                    <a:pt x="3173568" y="3906939"/>
                  </a:lnTo>
                  <a:lnTo>
                    <a:pt x="3123165" y="3912211"/>
                  </a:lnTo>
                  <a:lnTo>
                    <a:pt x="3074783" y="3915672"/>
                  </a:lnTo>
                  <a:lnTo>
                    <a:pt x="3026332" y="3917580"/>
                  </a:lnTo>
                  <a:lnTo>
                    <a:pt x="2977849" y="3917925"/>
                  </a:lnTo>
                  <a:lnTo>
                    <a:pt x="2929382" y="3916699"/>
                  </a:lnTo>
                  <a:lnTo>
                    <a:pt x="2880982" y="3913892"/>
                  </a:lnTo>
                  <a:lnTo>
                    <a:pt x="2832699" y="3909495"/>
                  </a:lnTo>
                  <a:lnTo>
                    <a:pt x="2784583" y="3903499"/>
                  </a:lnTo>
                  <a:lnTo>
                    <a:pt x="2784278" y="3903448"/>
                  </a:lnTo>
                  <a:lnTo>
                    <a:pt x="2783986" y="3903410"/>
                  </a:lnTo>
                  <a:lnTo>
                    <a:pt x="2783681" y="3903360"/>
                  </a:lnTo>
                  <a:lnTo>
                    <a:pt x="2731791" y="3895103"/>
                  </a:lnTo>
                  <a:lnTo>
                    <a:pt x="2680228" y="3885258"/>
                  </a:lnTo>
                  <a:lnTo>
                    <a:pt x="2628926" y="3874065"/>
                  </a:lnTo>
                  <a:lnTo>
                    <a:pt x="2577841" y="3861750"/>
                  </a:lnTo>
                  <a:lnTo>
                    <a:pt x="2526930" y="3848540"/>
                  </a:lnTo>
                  <a:lnTo>
                    <a:pt x="2476151" y="3834662"/>
                  </a:lnTo>
                  <a:lnTo>
                    <a:pt x="2425461" y="3820343"/>
                  </a:lnTo>
                  <a:lnTo>
                    <a:pt x="2374817" y="3805811"/>
                  </a:lnTo>
                  <a:lnTo>
                    <a:pt x="2323950" y="3791230"/>
                  </a:lnTo>
                  <a:lnTo>
                    <a:pt x="2273061" y="3776902"/>
                  </a:lnTo>
                  <a:lnTo>
                    <a:pt x="2222092" y="3763046"/>
                  </a:lnTo>
                  <a:lnTo>
                    <a:pt x="2170995" y="3749893"/>
                  </a:lnTo>
                  <a:lnTo>
                    <a:pt x="2123682" y="3738578"/>
                  </a:lnTo>
                  <a:lnTo>
                    <a:pt x="2076213" y="3728242"/>
                  </a:lnTo>
                  <a:lnTo>
                    <a:pt x="2028532" y="3719064"/>
                  </a:lnTo>
                  <a:lnTo>
                    <a:pt x="1980609" y="3711221"/>
                  </a:lnTo>
                  <a:lnTo>
                    <a:pt x="1965951" y="3709122"/>
                  </a:lnTo>
                  <a:lnTo>
                    <a:pt x="1921833" y="3703741"/>
                  </a:lnTo>
                  <a:lnTo>
                    <a:pt x="1872794" y="3699416"/>
                  </a:lnTo>
                  <a:lnTo>
                    <a:pt x="1823652" y="3696633"/>
                  </a:lnTo>
                  <a:lnTo>
                    <a:pt x="1774427" y="3695131"/>
                  </a:lnTo>
                  <a:lnTo>
                    <a:pt x="1725137" y="3694646"/>
                  </a:lnTo>
                  <a:lnTo>
                    <a:pt x="1675801" y="3694915"/>
                  </a:lnTo>
                  <a:lnTo>
                    <a:pt x="1626440" y="3695676"/>
                  </a:lnTo>
                  <a:lnTo>
                    <a:pt x="1577071" y="3696667"/>
                  </a:lnTo>
                  <a:lnTo>
                    <a:pt x="1527715" y="3697623"/>
                  </a:lnTo>
                  <a:lnTo>
                    <a:pt x="1478390" y="3698284"/>
                  </a:lnTo>
                  <a:lnTo>
                    <a:pt x="1429115" y="3698385"/>
                  </a:lnTo>
                  <a:lnTo>
                    <a:pt x="1379909" y="3697665"/>
                  </a:lnTo>
                  <a:lnTo>
                    <a:pt x="1330793" y="3695860"/>
                  </a:lnTo>
                  <a:lnTo>
                    <a:pt x="1281784" y="3692709"/>
                  </a:lnTo>
                  <a:lnTo>
                    <a:pt x="1232902" y="3687947"/>
                  </a:lnTo>
                  <a:lnTo>
                    <a:pt x="1184167" y="3681313"/>
                  </a:lnTo>
                  <a:lnTo>
                    <a:pt x="1140631" y="3673528"/>
                  </a:lnTo>
                  <a:lnTo>
                    <a:pt x="1091642" y="3662495"/>
                  </a:lnTo>
                  <a:lnTo>
                    <a:pt x="1043247" y="3649197"/>
                  </a:lnTo>
                  <a:lnTo>
                    <a:pt x="995524" y="3633696"/>
                  </a:lnTo>
                  <a:lnTo>
                    <a:pt x="948548" y="3616056"/>
                  </a:lnTo>
                  <a:lnTo>
                    <a:pt x="902399" y="3596338"/>
                  </a:lnTo>
                  <a:lnTo>
                    <a:pt x="857154" y="3574606"/>
                  </a:lnTo>
                  <a:lnTo>
                    <a:pt x="812889" y="3550924"/>
                  </a:lnTo>
                  <a:lnTo>
                    <a:pt x="769682" y="3525353"/>
                  </a:lnTo>
                  <a:lnTo>
                    <a:pt x="727611" y="3497957"/>
                  </a:lnTo>
                  <a:lnTo>
                    <a:pt x="686753" y="3468799"/>
                  </a:lnTo>
                  <a:lnTo>
                    <a:pt x="647185" y="3437943"/>
                  </a:lnTo>
                  <a:lnTo>
                    <a:pt x="607273" y="3403430"/>
                  </a:lnTo>
                  <a:lnTo>
                    <a:pt x="570574" y="3367778"/>
                  </a:lnTo>
                  <a:lnTo>
                    <a:pt x="536664" y="3331023"/>
                  </a:lnTo>
                  <a:lnTo>
                    <a:pt x="505119" y="3293204"/>
                  </a:lnTo>
                  <a:lnTo>
                    <a:pt x="475513" y="3254357"/>
                  </a:lnTo>
                  <a:lnTo>
                    <a:pt x="447422" y="3214521"/>
                  </a:lnTo>
                  <a:lnTo>
                    <a:pt x="420423" y="3173732"/>
                  </a:lnTo>
                  <a:lnTo>
                    <a:pt x="394089" y="3132030"/>
                  </a:lnTo>
                  <a:lnTo>
                    <a:pt x="367997" y="3089450"/>
                  </a:lnTo>
                  <a:lnTo>
                    <a:pt x="341722" y="3046032"/>
                  </a:lnTo>
                  <a:lnTo>
                    <a:pt x="314839" y="3001812"/>
                  </a:lnTo>
                  <a:lnTo>
                    <a:pt x="289609" y="2959418"/>
                  </a:lnTo>
                  <a:lnTo>
                    <a:pt x="265440" y="2916353"/>
                  </a:lnTo>
                  <a:lnTo>
                    <a:pt x="242330" y="2872650"/>
                  </a:lnTo>
                  <a:lnTo>
                    <a:pt x="220277" y="2828341"/>
                  </a:lnTo>
                  <a:lnTo>
                    <a:pt x="199282" y="2783457"/>
                  </a:lnTo>
                  <a:lnTo>
                    <a:pt x="179344" y="2738032"/>
                  </a:lnTo>
                  <a:lnTo>
                    <a:pt x="160461" y="2692096"/>
                  </a:lnTo>
                  <a:lnTo>
                    <a:pt x="142632" y="2645683"/>
                  </a:lnTo>
                  <a:lnTo>
                    <a:pt x="125857" y="2598823"/>
                  </a:lnTo>
                  <a:lnTo>
                    <a:pt x="110135" y="2551550"/>
                  </a:lnTo>
                  <a:lnTo>
                    <a:pt x="95464" y="2503895"/>
                  </a:lnTo>
                  <a:lnTo>
                    <a:pt x="81845" y="2455890"/>
                  </a:lnTo>
                  <a:lnTo>
                    <a:pt x="69275" y="2407568"/>
                  </a:lnTo>
                  <a:lnTo>
                    <a:pt x="57754" y="2358961"/>
                  </a:lnTo>
                  <a:lnTo>
                    <a:pt x="47282" y="2310100"/>
                  </a:lnTo>
                  <a:lnTo>
                    <a:pt x="37856" y="2261018"/>
                  </a:lnTo>
                  <a:lnTo>
                    <a:pt x="29477" y="2211746"/>
                  </a:lnTo>
                  <a:lnTo>
                    <a:pt x="22143" y="2162317"/>
                  </a:lnTo>
                  <a:lnTo>
                    <a:pt x="15854" y="2112764"/>
                  </a:lnTo>
                  <a:lnTo>
                    <a:pt x="10608" y="2063117"/>
                  </a:lnTo>
                  <a:lnTo>
                    <a:pt x="6405" y="2013410"/>
                  </a:lnTo>
                  <a:lnTo>
                    <a:pt x="3243" y="1963674"/>
                  </a:lnTo>
                  <a:lnTo>
                    <a:pt x="1123" y="1913941"/>
                  </a:lnTo>
                  <a:lnTo>
                    <a:pt x="42" y="1864243"/>
                  </a:lnTo>
                  <a:lnTo>
                    <a:pt x="0" y="1814613"/>
                  </a:lnTo>
                  <a:lnTo>
                    <a:pt x="995" y="1765082"/>
                  </a:lnTo>
                  <a:lnTo>
                    <a:pt x="3029" y="1715683"/>
                  </a:lnTo>
                  <a:lnTo>
                    <a:pt x="6118" y="1666309"/>
                  </a:lnTo>
                  <a:lnTo>
                    <a:pt x="10329" y="1616522"/>
                  </a:lnTo>
                  <a:lnTo>
                    <a:pt x="15701" y="1566438"/>
                  </a:lnTo>
                  <a:lnTo>
                    <a:pt x="22274" y="1516171"/>
                  </a:lnTo>
                  <a:lnTo>
                    <a:pt x="30091" y="1465835"/>
                  </a:lnTo>
                  <a:lnTo>
                    <a:pt x="39190" y="1415544"/>
                  </a:lnTo>
                  <a:lnTo>
                    <a:pt x="49614" y="1365413"/>
                  </a:lnTo>
                  <a:lnTo>
                    <a:pt x="61402" y="1315557"/>
                  </a:lnTo>
                  <a:lnTo>
                    <a:pt x="74596" y="1266089"/>
                  </a:lnTo>
                  <a:lnTo>
                    <a:pt x="89236" y="1217124"/>
                  </a:lnTo>
                  <a:lnTo>
                    <a:pt x="105363" y="1168777"/>
                  </a:lnTo>
                  <a:lnTo>
                    <a:pt x="123017" y="1121162"/>
                  </a:lnTo>
                  <a:lnTo>
                    <a:pt x="142239" y="1074394"/>
                  </a:lnTo>
                  <a:lnTo>
                    <a:pt x="163070" y="1028586"/>
                  </a:lnTo>
                  <a:lnTo>
                    <a:pt x="185550" y="983853"/>
                  </a:lnTo>
                  <a:lnTo>
                    <a:pt x="209721" y="940310"/>
                  </a:lnTo>
                  <a:lnTo>
                    <a:pt x="235265" y="900425"/>
                  </a:lnTo>
                  <a:lnTo>
                    <a:pt x="264505" y="861218"/>
                  </a:lnTo>
                  <a:lnTo>
                    <a:pt x="296651" y="822833"/>
                  </a:lnTo>
                  <a:lnTo>
                    <a:pt x="330909" y="785414"/>
                  </a:lnTo>
                  <a:lnTo>
                    <a:pt x="366488" y="749105"/>
                  </a:lnTo>
                  <a:lnTo>
                    <a:pt x="402597" y="714049"/>
                  </a:lnTo>
                  <a:lnTo>
                    <a:pt x="438442" y="680391"/>
                  </a:lnTo>
                  <a:lnTo>
                    <a:pt x="473233" y="648273"/>
                  </a:lnTo>
                  <a:lnTo>
                    <a:pt x="509600" y="615848"/>
                  </a:lnTo>
                  <a:lnTo>
                    <a:pt x="547086" y="584648"/>
                  </a:lnTo>
                  <a:lnTo>
                    <a:pt x="585717" y="554876"/>
                  </a:lnTo>
                  <a:lnTo>
                    <a:pt x="625516" y="526734"/>
                  </a:lnTo>
                  <a:lnTo>
                    <a:pt x="666506" y="500427"/>
                  </a:lnTo>
                  <a:lnTo>
                    <a:pt x="708713" y="476155"/>
                  </a:lnTo>
                  <a:lnTo>
                    <a:pt x="752158" y="454123"/>
                  </a:lnTo>
                  <a:lnTo>
                    <a:pt x="796867" y="434532"/>
                  </a:lnTo>
                  <a:lnTo>
                    <a:pt x="840903" y="418207"/>
                  </a:lnTo>
                  <a:lnTo>
                    <a:pt x="904037" y="399694"/>
                  </a:lnTo>
                  <a:lnTo>
                    <a:pt x="952750" y="388937"/>
                  </a:lnTo>
                  <a:lnTo>
                    <a:pt x="1001875" y="380749"/>
                  </a:lnTo>
                  <a:lnTo>
                    <a:pt x="1051365" y="374815"/>
                  </a:lnTo>
                  <a:lnTo>
                    <a:pt x="1101174" y="370819"/>
                  </a:lnTo>
                  <a:lnTo>
                    <a:pt x="1151257" y="368446"/>
                  </a:lnTo>
                  <a:lnTo>
                    <a:pt x="1201567" y="367381"/>
                  </a:lnTo>
                  <a:lnTo>
                    <a:pt x="1252058" y="367309"/>
                  </a:lnTo>
                  <a:lnTo>
                    <a:pt x="1302683" y="367913"/>
                  </a:lnTo>
                  <a:lnTo>
                    <a:pt x="1353397" y="368879"/>
                  </a:lnTo>
                  <a:lnTo>
                    <a:pt x="1404153" y="369891"/>
                  </a:lnTo>
                  <a:lnTo>
                    <a:pt x="1454905" y="370634"/>
                  </a:lnTo>
                  <a:lnTo>
                    <a:pt x="1505607" y="370792"/>
                  </a:lnTo>
                  <a:lnTo>
                    <a:pt x="1556212" y="370051"/>
                  </a:lnTo>
                  <a:lnTo>
                    <a:pt x="1606675" y="368094"/>
                  </a:lnTo>
                  <a:lnTo>
                    <a:pt x="1656949" y="364607"/>
                  </a:lnTo>
                  <a:lnTo>
                    <a:pt x="1706988" y="359274"/>
                  </a:lnTo>
                  <a:lnTo>
                    <a:pt x="1756746" y="351779"/>
                  </a:lnTo>
                  <a:lnTo>
                    <a:pt x="1805320" y="342106"/>
                  </a:lnTo>
                  <a:lnTo>
                    <a:pt x="1853187" y="330366"/>
                  </a:lnTo>
                  <a:lnTo>
                    <a:pt x="1900420" y="316772"/>
                  </a:lnTo>
                  <a:lnTo>
                    <a:pt x="1947093" y="301537"/>
                  </a:lnTo>
                  <a:lnTo>
                    <a:pt x="1993277" y="284875"/>
                  </a:lnTo>
                  <a:lnTo>
                    <a:pt x="2039047" y="266998"/>
                  </a:lnTo>
                  <a:lnTo>
                    <a:pt x="2084475" y="248120"/>
                  </a:lnTo>
                  <a:lnTo>
                    <a:pt x="2129634" y="228453"/>
                  </a:lnTo>
                  <a:lnTo>
                    <a:pt x="2174597" y="208212"/>
                  </a:lnTo>
                  <a:lnTo>
                    <a:pt x="2219437" y="187609"/>
                  </a:lnTo>
                  <a:lnTo>
                    <a:pt x="2264228" y="166858"/>
                  </a:lnTo>
                  <a:lnTo>
                    <a:pt x="2309042" y="146171"/>
                  </a:lnTo>
                  <a:lnTo>
                    <a:pt x="2353953" y="125762"/>
                  </a:lnTo>
                  <a:lnTo>
                    <a:pt x="2399033" y="105844"/>
                  </a:lnTo>
                  <a:lnTo>
                    <a:pt x="2444355" y="86631"/>
                  </a:lnTo>
                  <a:lnTo>
                    <a:pt x="2489992" y="68335"/>
                  </a:lnTo>
                  <a:lnTo>
                    <a:pt x="2536018" y="51170"/>
                  </a:lnTo>
                  <a:lnTo>
                    <a:pt x="2583305" y="36015"/>
                  </a:lnTo>
                  <a:lnTo>
                    <a:pt x="2631879" y="23745"/>
                  </a:lnTo>
                  <a:lnTo>
                    <a:pt x="2681563" y="14198"/>
                  </a:lnTo>
                  <a:lnTo>
                    <a:pt x="2732179" y="7213"/>
                  </a:lnTo>
                  <a:lnTo>
                    <a:pt x="2783550" y="2626"/>
                  </a:lnTo>
                  <a:lnTo>
                    <a:pt x="2835500" y="276"/>
                  </a:lnTo>
                  <a:lnTo>
                    <a:pt x="2887850" y="0"/>
                  </a:lnTo>
                  <a:lnTo>
                    <a:pt x="2940424" y="1635"/>
                  </a:lnTo>
                  <a:lnTo>
                    <a:pt x="2993045" y="5021"/>
                  </a:lnTo>
                  <a:lnTo>
                    <a:pt x="3045534" y="9994"/>
                  </a:lnTo>
                  <a:lnTo>
                    <a:pt x="3097716" y="16393"/>
                  </a:lnTo>
                  <a:lnTo>
                    <a:pt x="3149413" y="24054"/>
                  </a:lnTo>
                  <a:lnTo>
                    <a:pt x="3200447" y="32817"/>
                  </a:lnTo>
                  <a:lnTo>
                    <a:pt x="3250641" y="42518"/>
                  </a:lnTo>
                  <a:lnTo>
                    <a:pt x="3299819" y="52995"/>
                  </a:lnTo>
                  <a:lnTo>
                    <a:pt x="3347802" y="64086"/>
                  </a:lnTo>
                  <a:lnTo>
                    <a:pt x="3396651" y="76501"/>
                  </a:lnTo>
                  <a:lnTo>
                    <a:pt x="3445136" y="90269"/>
                  </a:lnTo>
                  <a:lnTo>
                    <a:pt x="3493204" y="105414"/>
                  </a:lnTo>
                  <a:lnTo>
                    <a:pt x="3540804" y="121962"/>
                  </a:lnTo>
                  <a:lnTo>
                    <a:pt x="3587882" y="139934"/>
                  </a:lnTo>
                  <a:lnTo>
                    <a:pt x="3634386" y="159357"/>
                  </a:lnTo>
                  <a:lnTo>
                    <a:pt x="3680263" y="180253"/>
                  </a:lnTo>
                  <a:lnTo>
                    <a:pt x="3723712" y="201829"/>
                  </a:lnTo>
                  <a:lnTo>
                    <a:pt x="3766480" y="224939"/>
                  </a:lnTo>
                  <a:lnTo>
                    <a:pt x="3808496" y="249546"/>
                  </a:lnTo>
                  <a:lnTo>
                    <a:pt x="3849689" y="275612"/>
                  </a:lnTo>
                  <a:lnTo>
                    <a:pt x="3889989" y="303099"/>
                  </a:lnTo>
                  <a:lnTo>
                    <a:pt x="3929323" y="331970"/>
                  </a:lnTo>
                  <a:lnTo>
                    <a:pt x="3967622" y="362187"/>
                  </a:lnTo>
                  <a:lnTo>
                    <a:pt x="4004815" y="393712"/>
                  </a:lnTo>
                  <a:lnTo>
                    <a:pt x="4040830" y="426507"/>
                  </a:lnTo>
                  <a:lnTo>
                    <a:pt x="4075596" y="460535"/>
                  </a:lnTo>
                  <a:lnTo>
                    <a:pt x="4109043" y="495759"/>
                  </a:lnTo>
                  <a:lnTo>
                    <a:pt x="4141100" y="532140"/>
                  </a:lnTo>
                  <a:lnTo>
                    <a:pt x="4171695" y="569640"/>
                  </a:lnTo>
                  <a:lnTo>
                    <a:pt x="4200758" y="608223"/>
                  </a:lnTo>
                  <a:lnTo>
                    <a:pt x="4228217" y="647850"/>
                  </a:lnTo>
                  <a:lnTo>
                    <a:pt x="4254003" y="688484"/>
                  </a:lnTo>
                  <a:lnTo>
                    <a:pt x="4278043" y="730087"/>
                  </a:lnTo>
                  <a:lnTo>
                    <a:pt x="4300267" y="772622"/>
                  </a:lnTo>
                  <a:lnTo>
                    <a:pt x="4320604" y="816050"/>
                  </a:lnTo>
                  <a:lnTo>
                    <a:pt x="4338983" y="860334"/>
                  </a:lnTo>
                  <a:lnTo>
                    <a:pt x="4355333" y="905436"/>
                  </a:lnTo>
                  <a:lnTo>
                    <a:pt x="4369584" y="951319"/>
                  </a:lnTo>
                  <a:lnTo>
                    <a:pt x="4381663" y="997944"/>
                  </a:lnTo>
                  <a:lnTo>
                    <a:pt x="4391501" y="1045275"/>
                  </a:lnTo>
                  <a:lnTo>
                    <a:pt x="4399209" y="1094037"/>
                  </a:lnTo>
                  <a:lnTo>
                    <a:pt x="4404685" y="1142871"/>
                  </a:lnTo>
                  <a:lnTo>
                    <a:pt x="4408111" y="1191773"/>
                  </a:lnTo>
                  <a:lnTo>
                    <a:pt x="4409670" y="1240740"/>
                  </a:lnTo>
                  <a:lnTo>
                    <a:pt x="4409543" y="1289768"/>
                  </a:lnTo>
                  <a:lnTo>
                    <a:pt x="4407915" y="1338853"/>
                  </a:lnTo>
                  <a:lnTo>
                    <a:pt x="4404968" y="1387992"/>
                  </a:lnTo>
                  <a:lnTo>
                    <a:pt x="4400883" y="1437181"/>
                  </a:lnTo>
                  <a:lnTo>
                    <a:pt x="4395845" y="1486416"/>
                  </a:lnTo>
                  <a:lnTo>
                    <a:pt x="4390035" y="1535694"/>
                  </a:lnTo>
                  <a:lnTo>
                    <a:pt x="4383636" y="1585012"/>
                  </a:lnTo>
                  <a:lnTo>
                    <a:pt x="4376830" y="1634365"/>
                  </a:lnTo>
                  <a:lnTo>
                    <a:pt x="4369802" y="1683750"/>
                  </a:lnTo>
                  <a:lnTo>
                    <a:pt x="4362732" y="1733163"/>
                  </a:lnTo>
                  <a:lnTo>
                    <a:pt x="4355803" y="1782601"/>
                  </a:lnTo>
                  <a:lnTo>
                    <a:pt x="4349199" y="1832060"/>
                  </a:lnTo>
                  <a:lnTo>
                    <a:pt x="4343102" y="1881537"/>
                  </a:lnTo>
                  <a:lnTo>
                    <a:pt x="4337695" y="1931027"/>
                  </a:lnTo>
                  <a:lnTo>
                    <a:pt x="4333159" y="1980528"/>
                  </a:lnTo>
                  <a:lnTo>
                    <a:pt x="4329678" y="2030035"/>
                  </a:lnTo>
                  <a:lnTo>
                    <a:pt x="4327435" y="2079545"/>
                  </a:lnTo>
                  <a:lnTo>
                    <a:pt x="4326612" y="2129055"/>
                  </a:lnTo>
                  <a:lnTo>
                    <a:pt x="4327391" y="2178560"/>
                  </a:lnTo>
                  <a:close/>
                </a:path>
              </a:pathLst>
            </a:custGeom>
            <a:ln w="12700">
              <a:solidFill>
                <a:srgbClr val="202124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47" name="object 4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607615" y="1665972"/>
              <a:ext cx="150088" cy="424891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252890" y="749439"/>
              <a:ext cx="344070" cy="185064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800247" y="332790"/>
              <a:ext cx="535888" cy="1171945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575736" y="3869219"/>
              <a:ext cx="285686" cy="92011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070344" y="752069"/>
              <a:ext cx="727030" cy="50152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955724" y="881177"/>
              <a:ext cx="249453" cy="452589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356980" y="181584"/>
              <a:ext cx="3291407" cy="3985375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60815" y="632789"/>
              <a:ext cx="917897" cy="1087314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8227580" y="1010983"/>
              <a:ext cx="358140" cy="213360"/>
            </a:xfrm>
            <a:custGeom>
              <a:avLst/>
              <a:gdLst/>
              <a:ahLst/>
              <a:cxnLst/>
              <a:rect l="l" t="t" r="r" b="b"/>
              <a:pathLst>
                <a:path w="358140" h="213359">
                  <a:moveTo>
                    <a:pt x="87071" y="176390"/>
                  </a:moveTo>
                  <a:lnTo>
                    <a:pt x="76263" y="125158"/>
                  </a:lnTo>
                  <a:lnTo>
                    <a:pt x="37299" y="78105"/>
                  </a:lnTo>
                  <a:lnTo>
                    <a:pt x="17576" y="76555"/>
                  </a:lnTo>
                  <a:lnTo>
                    <a:pt x="3771" y="89687"/>
                  </a:lnTo>
                  <a:lnTo>
                    <a:pt x="0" y="115836"/>
                  </a:lnTo>
                  <a:lnTo>
                    <a:pt x="6045" y="143789"/>
                  </a:lnTo>
                  <a:lnTo>
                    <a:pt x="20040" y="177850"/>
                  </a:lnTo>
                  <a:lnTo>
                    <a:pt x="40805" y="205181"/>
                  </a:lnTo>
                  <a:lnTo>
                    <a:pt x="67157" y="212877"/>
                  </a:lnTo>
                  <a:lnTo>
                    <a:pt x="76454" y="207911"/>
                  </a:lnTo>
                  <a:lnTo>
                    <a:pt x="82638" y="199047"/>
                  </a:lnTo>
                  <a:lnTo>
                    <a:pt x="86042" y="187972"/>
                  </a:lnTo>
                  <a:lnTo>
                    <a:pt x="87071" y="176390"/>
                  </a:lnTo>
                  <a:close/>
                </a:path>
                <a:path w="358140" h="213359">
                  <a:moveTo>
                    <a:pt x="357847" y="64592"/>
                  </a:moveTo>
                  <a:lnTo>
                    <a:pt x="354050" y="40792"/>
                  </a:lnTo>
                  <a:lnTo>
                    <a:pt x="345300" y="19050"/>
                  </a:lnTo>
                  <a:lnTo>
                    <a:pt x="331774" y="4305"/>
                  </a:lnTo>
                  <a:lnTo>
                    <a:pt x="315417" y="0"/>
                  </a:lnTo>
                  <a:lnTo>
                    <a:pt x="299834" y="6908"/>
                  </a:lnTo>
                  <a:lnTo>
                    <a:pt x="288658" y="25806"/>
                  </a:lnTo>
                  <a:lnTo>
                    <a:pt x="285534" y="47815"/>
                  </a:lnTo>
                  <a:lnTo>
                    <a:pt x="287362" y="71932"/>
                  </a:lnTo>
                  <a:lnTo>
                    <a:pt x="298919" y="115570"/>
                  </a:lnTo>
                  <a:lnTo>
                    <a:pt x="324980" y="139903"/>
                  </a:lnTo>
                  <a:lnTo>
                    <a:pt x="333311" y="137020"/>
                  </a:lnTo>
                  <a:lnTo>
                    <a:pt x="356616" y="89204"/>
                  </a:lnTo>
                  <a:lnTo>
                    <a:pt x="357847" y="6459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56" name="object 5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758711" y="406412"/>
              <a:ext cx="1261919" cy="798753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811881" y="3044037"/>
              <a:ext cx="93899" cy="376910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353690" y="1098371"/>
              <a:ext cx="362409" cy="448209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500568" y="2491181"/>
              <a:ext cx="365493" cy="303733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224188" y="761568"/>
              <a:ext cx="43102" cy="61734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9034833" y="1023188"/>
              <a:ext cx="2613554" cy="3137693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8516670" y="407072"/>
              <a:ext cx="128219" cy="75196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8356981" y="2772270"/>
              <a:ext cx="531997" cy="795985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8644864" y="431914"/>
              <a:ext cx="1142" cy="787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8266773" y="1072781"/>
              <a:ext cx="298450" cy="96520"/>
            </a:xfrm>
            <a:custGeom>
              <a:avLst/>
              <a:gdLst/>
              <a:ahLst/>
              <a:cxnLst/>
              <a:rect l="l" t="t" r="r" b="b"/>
              <a:pathLst>
                <a:path w="298450" h="96519">
                  <a:moveTo>
                    <a:pt x="18262" y="86334"/>
                  </a:moveTo>
                  <a:lnTo>
                    <a:pt x="16992" y="82816"/>
                  </a:lnTo>
                  <a:lnTo>
                    <a:pt x="14871" y="76949"/>
                  </a:lnTo>
                  <a:lnTo>
                    <a:pt x="5867" y="76657"/>
                  </a:lnTo>
                  <a:lnTo>
                    <a:pt x="2336" y="81178"/>
                  </a:lnTo>
                  <a:lnTo>
                    <a:pt x="0" y="88061"/>
                  </a:lnTo>
                  <a:lnTo>
                    <a:pt x="2311" y="93878"/>
                  </a:lnTo>
                  <a:lnTo>
                    <a:pt x="7581" y="96304"/>
                  </a:lnTo>
                  <a:lnTo>
                    <a:pt x="14147" y="93078"/>
                  </a:lnTo>
                  <a:lnTo>
                    <a:pt x="16764" y="90398"/>
                  </a:lnTo>
                  <a:lnTo>
                    <a:pt x="18262" y="86334"/>
                  </a:lnTo>
                  <a:close/>
                </a:path>
                <a:path w="298450" h="96519">
                  <a:moveTo>
                    <a:pt x="297853" y="9677"/>
                  </a:moveTo>
                  <a:lnTo>
                    <a:pt x="296583" y="6159"/>
                  </a:lnTo>
                  <a:lnTo>
                    <a:pt x="294462" y="292"/>
                  </a:lnTo>
                  <a:lnTo>
                    <a:pt x="285457" y="0"/>
                  </a:lnTo>
                  <a:lnTo>
                    <a:pt x="281927" y="4521"/>
                  </a:lnTo>
                  <a:lnTo>
                    <a:pt x="279590" y="11404"/>
                  </a:lnTo>
                  <a:lnTo>
                    <a:pt x="281901" y="17208"/>
                  </a:lnTo>
                  <a:lnTo>
                    <a:pt x="287172" y="19646"/>
                  </a:lnTo>
                  <a:lnTo>
                    <a:pt x="293738" y="16421"/>
                  </a:lnTo>
                  <a:lnTo>
                    <a:pt x="296354" y="13741"/>
                  </a:lnTo>
                  <a:lnTo>
                    <a:pt x="297853" y="967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67" name="object 67"/>
          <p:cNvSpPr txBox="1"/>
          <p:nvPr/>
        </p:nvSpPr>
        <p:spPr>
          <a:xfrm>
            <a:off x="607884" y="2090863"/>
            <a:ext cx="6918065" cy="5529719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298450" marR="5080" indent="-285750">
              <a:lnSpc>
                <a:spcPct val="120000"/>
              </a:lnSpc>
              <a:spcBef>
                <a:spcPts val="1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202124"/>
                </a:solidFill>
                <a:latin typeface="Arial"/>
                <a:cs typeface="Arial"/>
              </a:rPr>
              <a:t>Гос. органы не звонят и не присылают официальные документы </a:t>
            </a:r>
            <a:r>
              <a:rPr lang="ru-RU" sz="2000" dirty="0">
                <a:solidFill>
                  <a:srgbClr val="202124"/>
                </a:solidFill>
                <a:latin typeface="Arial"/>
                <a:cs typeface="Arial"/>
              </a:rPr>
              <a:t>в мессенджерах</a:t>
            </a:r>
            <a:r>
              <a:rPr lang="ru-RU" sz="2000" dirty="0" smtClean="0">
                <a:solidFill>
                  <a:srgbClr val="202124"/>
                </a:solidFill>
                <a:latin typeface="Arial"/>
                <a:cs typeface="Arial"/>
              </a:rPr>
              <a:t>;</a:t>
            </a:r>
          </a:p>
          <a:p>
            <a:pPr marL="298450" marR="5080" indent="-285750">
              <a:lnSpc>
                <a:spcPct val="120000"/>
              </a:lnSpc>
              <a:spcBef>
                <a:spcPts val="1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202124"/>
                </a:solidFill>
                <a:latin typeface="Arial"/>
                <a:cs typeface="Arial"/>
              </a:rPr>
              <a:t>Не следует скачивать приложения по сомнительным ссылкам и просьбе незнакомцев;</a:t>
            </a:r>
            <a:endParaRPr lang="ru-RU" sz="2000" dirty="0">
              <a:solidFill>
                <a:srgbClr val="202124"/>
              </a:solidFill>
              <a:latin typeface="Arial"/>
              <a:cs typeface="Arial"/>
            </a:endParaRPr>
          </a:p>
          <a:p>
            <a:pPr marL="298450" marR="5080" indent="-285750">
              <a:lnSpc>
                <a:spcPct val="120000"/>
              </a:lnSpc>
              <a:spcBef>
                <a:spcPts val="1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202124"/>
                </a:solidFill>
                <a:latin typeface="Arial"/>
                <a:cs typeface="Arial"/>
              </a:rPr>
              <a:t>Мошенники часто представляются </a:t>
            </a:r>
            <a:r>
              <a:rPr lang="ru-RU" sz="2000" dirty="0">
                <a:solidFill>
                  <a:srgbClr val="202124"/>
                </a:solidFill>
                <a:latin typeface="Arial"/>
                <a:cs typeface="Arial"/>
              </a:rPr>
              <a:t>сотрудниками гос. </a:t>
            </a:r>
            <a:r>
              <a:rPr lang="ru-RU" sz="2000" dirty="0" smtClean="0">
                <a:solidFill>
                  <a:srgbClr val="202124"/>
                </a:solidFill>
                <a:latin typeface="Arial"/>
                <a:cs typeface="Arial"/>
              </a:rPr>
              <a:t>организаций </a:t>
            </a:r>
            <a:r>
              <a:rPr lang="ru-RU" sz="2000" dirty="0">
                <a:solidFill>
                  <a:srgbClr val="202124"/>
                </a:solidFill>
                <a:latin typeface="Arial"/>
                <a:cs typeface="Arial"/>
              </a:rPr>
              <a:t>(в т.ч. </a:t>
            </a:r>
            <a:r>
              <a:rPr lang="ru-RU" sz="2000" dirty="0" smtClean="0">
                <a:solidFill>
                  <a:srgbClr val="202124"/>
                </a:solidFill>
                <a:latin typeface="Arial"/>
                <a:cs typeface="Arial"/>
              </a:rPr>
              <a:t>Банка России);</a:t>
            </a:r>
            <a:endParaRPr lang="ru-RU" sz="2000" dirty="0">
              <a:solidFill>
                <a:srgbClr val="202124"/>
              </a:solidFill>
              <a:latin typeface="Arial"/>
              <a:cs typeface="Arial"/>
            </a:endParaRPr>
          </a:p>
          <a:p>
            <a:pPr marL="298450" marR="5080" indent="-285750">
              <a:lnSpc>
                <a:spcPct val="120000"/>
              </a:lnSpc>
              <a:spcBef>
                <a:spcPts val="1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202124"/>
                </a:solidFill>
                <a:latin typeface="Arial"/>
                <a:cs typeface="Arial"/>
              </a:rPr>
              <a:t>Просят </a:t>
            </a:r>
            <a:r>
              <a:rPr lang="ru-RU" sz="2000" dirty="0">
                <a:solidFill>
                  <a:srgbClr val="202124"/>
                </a:solidFill>
                <a:latin typeface="Arial"/>
                <a:cs typeface="Arial"/>
              </a:rPr>
              <a:t>перевести деньги на безопасный счет;</a:t>
            </a:r>
          </a:p>
          <a:p>
            <a:pPr marL="298450" marR="5080" indent="-285750">
              <a:lnSpc>
                <a:spcPct val="120000"/>
              </a:lnSpc>
              <a:spcBef>
                <a:spcPts val="1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202124"/>
                </a:solidFill>
                <a:latin typeface="Arial"/>
                <a:cs typeface="Arial"/>
              </a:rPr>
              <a:t>Запрашивают </a:t>
            </a:r>
            <a:r>
              <a:rPr lang="ru-RU" sz="2000" dirty="0">
                <a:solidFill>
                  <a:srgbClr val="202124"/>
                </a:solidFill>
                <a:latin typeface="Arial"/>
                <a:cs typeface="Arial"/>
              </a:rPr>
              <a:t>конфиденциальную информацию.</a:t>
            </a:r>
          </a:p>
          <a:p>
            <a:pPr marL="298450" marR="5080" indent="-285750">
              <a:lnSpc>
                <a:spcPts val="1900"/>
              </a:lnSpc>
              <a:spcBef>
                <a:spcPts val="1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ru-RU" dirty="0">
              <a:solidFill>
                <a:srgbClr val="202124"/>
              </a:solidFill>
              <a:latin typeface="Arial"/>
              <a:cs typeface="Arial"/>
            </a:endParaRPr>
          </a:p>
          <a:p>
            <a:pPr marL="298450" marR="5080" indent="-285750">
              <a:lnSpc>
                <a:spcPts val="1900"/>
              </a:lnSpc>
              <a:spcBef>
                <a:spcPts val="1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ru-RU" dirty="0">
              <a:solidFill>
                <a:srgbClr val="202124"/>
              </a:solidFill>
              <a:latin typeface="Arial"/>
              <a:cs typeface="Arial"/>
            </a:endParaRPr>
          </a:p>
          <a:p>
            <a:pPr marL="298450" marR="5080" indent="-285750">
              <a:lnSpc>
                <a:spcPts val="1900"/>
              </a:lnSpc>
              <a:spcBef>
                <a:spcPts val="380"/>
              </a:spcBef>
              <a:buFont typeface="Arial" panose="020B0604020202020204" pitchFamily="34" charset="0"/>
              <a:buChar char="•"/>
            </a:pPr>
            <a:endParaRPr lang="ru-RU" dirty="0">
              <a:solidFill>
                <a:srgbClr val="202124"/>
              </a:solidFill>
              <a:latin typeface="Arial"/>
              <a:cs typeface="Arial"/>
            </a:endParaRPr>
          </a:p>
          <a:p>
            <a:pPr marL="12700" marR="5080">
              <a:lnSpc>
                <a:spcPts val="1900"/>
              </a:lnSpc>
              <a:spcBef>
                <a:spcPts val="380"/>
              </a:spcBef>
            </a:pPr>
            <a:endParaRPr lang="ru-RU" sz="1800" dirty="0">
              <a:solidFill>
                <a:srgbClr val="202124"/>
              </a:solidFill>
              <a:latin typeface="Arial"/>
              <a:cs typeface="Arial"/>
            </a:endParaRPr>
          </a:p>
          <a:p>
            <a:pPr marL="12700" marR="5080">
              <a:lnSpc>
                <a:spcPts val="1900"/>
              </a:lnSpc>
              <a:spcBef>
                <a:spcPts val="380"/>
              </a:spcBef>
            </a:pPr>
            <a:endParaRPr sz="1800" dirty="0">
              <a:latin typeface="Arial"/>
              <a:cs typeface="Arial"/>
            </a:endParaRPr>
          </a:p>
        </p:txBody>
      </p:sp>
      <p:pic>
        <p:nvPicPr>
          <p:cNvPr id="78" name="object 31">
            <a:extLst>
              <a:ext uri="{FF2B5EF4-FFF2-40B4-BE49-F238E27FC236}">
                <a16:creationId xmlns:a16="http://schemas.microsoft.com/office/drawing/2014/main" id="{B76A71A3-2640-4BE8-BA30-12CB9D1E9698}"/>
              </a:ext>
            </a:extLst>
          </p:cNvPr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8227580" y="3844524"/>
            <a:ext cx="2596929" cy="2832366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8439559" y="4530316"/>
            <a:ext cx="2172970" cy="1105430"/>
          </a:xfrm>
          <a:prstGeom prst="rect">
            <a:avLst/>
          </a:prstGeom>
        </p:spPr>
        <p:txBody>
          <a:bodyPr vert="horz" wrap="square" lIns="0" tIns="27939" rIns="0" bIns="0" rtlCol="0">
            <a:spAutoFit/>
          </a:bodyPr>
          <a:lstStyle/>
          <a:p>
            <a:pPr marL="12700" marR="5080">
              <a:lnSpc>
                <a:spcPts val="2100"/>
              </a:lnSpc>
              <a:spcBef>
                <a:spcPts val="219"/>
              </a:spcBef>
            </a:pPr>
            <a:r>
              <a:rPr lang="ru-RU" spc="-10" dirty="0" smtClean="0">
                <a:solidFill>
                  <a:srgbClr val="202124"/>
                </a:solidFill>
                <a:latin typeface="Arial"/>
                <a:cs typeface="Arial"/>
              </a:rPr>
              <a:t>Банк России не </a:t>
            </a:r>
            <a:r>
              <a:rPr lang="ru-RU" spc="-10" dirty="0">
                <a:solidFill>
                  <a:srgbClr val="202124"/>
                </a:solidFill>
                <a:latin typeface="Arial"/>
                <a:cs typeface="Arial"/>
              </a:rPr>
              <a:t>взаимодействует с физ. лицами, как с клиентами!</a:t>
            </a:r>
          </a:p>
        </p:txBody>
      </p:sp>
      <p:sp>
        <p:nvSpPr>
          <p:cNvPr id="79" name="object 10">
            <a:extLst>
              <a:ext uri="{FF2B5EF4-FFF2-40B4-BE49-F238E27FC236}">
                <a16:creationId xmlns:a16="http://schemas.microsoft.com/office/drawing/2014/main" id="{012FA5D0-77DB-4770-86A6-E778D1294191}"/>
              </a:ext>
            </a:extLst>
          </p:cNvPr>
          <p:cNvSpPr txBox="1"/>
          <p:nvPr/>
        </p:nvSpPr>
        <p:spPr>
          <a:xfrm>
            <a:off x="8439559" y="5822520"/>
            <a:ext cx="2172970" cy="566821"/>
          </a:xfrm>
          <a:prstGeom prst="rect">
            <a:avLst/>
          </a:prstGeom>
        </p:spPr>
        <p:txBody>
          <a:bodyPr vert="horz" wrap="square" lIns="0" tIns="27939" rIns="0" bIns="0" rtlCol="0">
            <a:spAutoFit/>
          </a:bodyPr>
          <a:lstStyle/>
          <a:p>
            <a:pPr marL="12700" marR="5080">
              <a:lnSpc>
                <a:spcPts val="2100"/>
              </a:lnSpc>
              <a:spcBef>
                <a:spcPts val="219"/>
              </a:spcBef>
            </a:pPr>
            <a:r>
              <a:rPr lang="ru-RU" spc="-10" dirty="0" smtClean="0">
                <a:solidFill>
                  <a:srgbClr val="202124"/>
                </a:solidFill>
                <a:latin typeface="Arial"/>
                <a:cs typeface="Arial"/>
              </a:rPr>
              <a:t>Безопасных </a:t>
            </a:r>
            <a:r>
              <a:rPr lang="ru-RU" spc="-10" dirty="0">
                <a:solidFill>
                  <a:srgbClr val="202124"/>
                </a:solidFill>
                <a:latin typeface="Arial"/>
                <a:cs typeface="Arial"/>
              </a:rPr>
              <a:t>счетов не существует!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4914" cy="6858000"/>
          </a:xfrm>
          <a:prstGeom prst="rect">
            <a:avLst/>
          </a:prstGeom>
        </p:spPr>
      </p:pic>
      <p:sp>
        <p:nvSpPr>
          <p:cNvPr id="5" name="object 3"/>
          <p:cNvSpPr txBox="1">
            <a:spLocks noGrp="1"/>
          </p:cNvSpPr>
          <p:nvPr>
            <p:ph type="title"/>
          </p:nvPr>
        </p:nvSpPr>
        <p:spPr>
          <a:xfrm>
            <a:off x="533400" y="990600"/>
            <a:ext cx="7030084" cy="448841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500"/>
              </a:spcBef>
            </a:pPr>
            <a:r>
              <a:rPr lang="ru-RU" spc="-10" dirty="0" smtClean="0"/>
              <a:t>ДИПФЕЙКИ</a:t>
            </a:r>
            <a:endParaRPr spc="-10" dirty="0"/>
          </a:p>
        </p:txBody>
      </p:sp>
      <p:sp>
        <p:nvSpPr>
          <p:cNvPr id="6" name="object 67"/>
          <p:cNvSpPr txBox="1"/>
          <p:nvPr/>
        </p:nvSpPr>
        <p:spPr>
          <a:xfrm>
            <a:off x="5486400" y="1439441"/>
            <a:ext cx="6918065" cy="779701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700" marR="5080">
              <a:lnSpc>
                <a:spcPts val="1900"/>
              </a:lnSpc>
              <a:spcBef>
                <a:spcPts val="100"/>
              </a:spcBef>
              <a:spcAft>
                <a:spcPts val="1200"/>
              </a:spcAft>
            </a:pPr>
            <a:r>
              <a:rPr lang="ru-RU" dirty="0" smtClean="0">
                <a:solidFill>
                  <a:schemeClr val="bg1"/>
                </a:solidFill>
                <a:latin typeface="Arial"/>
                <a:cs typeface="Arial"/>
              </a:rPr>
              <a:t>Чтобы создать цифровую копию человека, мошенники используют его фото, видео и запись голоса, а затем с помощью </a:t>
            </a:r>
            <a:r>
              <a:rPr lang="ru-RU" dirty="0" err="1" smtClean="0">
                <a:solidFill>
                  <a:schemeClr val="bg1"/>
                </a:solidFill>
                <a:latin typeface="Arial"/>
                <a:cs typeface="Arial"/>
              </a:rPr>
              <a:t>нейросети</a:t>
            </a:r>
            <a:r>
              <a:rPr lang="ru-RU" dirty="0" smtClean="0">
                <a:solidFill>
                  <a:schemeClr val="bg1"/>
                </a:solidFill>
                <a:latin typeface="Arial"/>
                <a:cs typeface="Arial"/>
              </a:rPr>
              <a:t> создают реалистичную видеозапись.</a:t>
            </a:r>
          </a:p>
        </p:txBody>
      </p:sp>
      <p:sp>
        <p:nvSpPr>
          <p:cNvPr id="7" name="object 67"/>
          <p:cNvSpPr txBox="1"/>
          <p:nvPr/>
        </p:nvSpPr>
        <p:spPr>
          <a:xfrm>
            <a:off x="5562600" y="3940098"/>
            <a:ext cx="6918065" cy="1390124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700" marR="5080">
              <a:lnSpc>
                <a:spcPts val="1900"/>
              </a:lnSpc>
              <a:spcBef>
                <a:spcPts val="100"/>
              </a:spcBef>
              <a:spcAft>
                <a:spcPts val="1200"/>
              </a:spcAft>
            </a:pPr>
            <a:endParaRPr lang="ru-RU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  <a:spcAft>
                <a:spcPts val="1200"/>
              </a:spcAft>
            </a:pPr>
            <a:endParaRPr lang="ru-RU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marL="12700" marR="5080">
              <a:lnSpc>
                <a:spcPts val="1900"/>
              </a:lnSpc>
              <a:spcBef>
                <a:spcPts val="100"/>
              </a:spcBef>
              <a:spcAft>
                <a:spcPts val="1200"/>
              </a:spcAft>
            </a:pPr>
            <a:r>
              <a:rPr lang="ru-RU" dirty="0" smtClean="0">
                <a:solidFill>
                  <a:schemeClr val="bg1"/>
                </a:solidFill>
                <a:latin typeface="Arial"/>
                <a:cs typeface="Arial"/>
              </a:rPr>
              <a:t>Далее это видео рассылается друзьям, знакомым и родным этого человека.</a:t>
            </a:r>
            <a:endParaRPr lang="ru-RU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object 67"/>
          <p:cNvSpPr txBox="1"/>
          <p:nvPr/>
        </p:nvSpPr>
        <p:spPr>
          <a:xfrm>
            <a:off x="5486399" y="3219857"/>
            <a:ext cx="6918065" cy="2190343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700" marR="5080">
              <a:lnSpc>
                <a:spcPts val="500"/>
              </a:lnSpc>
              <a:spcAft>
                <a:spcPts val="1200"/>
              </a:spcAft>
            </a:pPr>
            <a:r>
              <a:rPr lang="ru-RU" dirty="0" smtClean="0">
                <a:solidFill>
                  <a:schemeClr val="bg1"/>
                </a:solidFill>
                <a:latin typeface="Arial"/>
                <a:cs typeface="Arial"/>
              </a:rPr>
              <a:t>В видеозаписи этот человек под каким-либо </a:t>
            </a:r>
            <a:r>
              <a:rPr lang="ru-RU" dirty="0" smtClean="0">
                <a:solidFill>
                  <a:schemeClr val="bg1"/>
                </a:solidFill>
                <a:latin typeface="Arial"/>
                <a:cs typeface="Arial"/>
              </a:rPr>
              <a:t>предлогом</a:t>
            </a:r>
          </a:p>
          <a:p>
            <a:pPr marL="12700" marR="5080">
              <a:lnSpc>
                <a:spcPts val="500"/>
              </a:lnSpc>
              <a:spcAft>
                <a:spcPts val="1200"/>
              </a:spcAft>
            </a:pPr>
            <a:r>
              <a:rPr lang="ru-RU" dirty="0" smtClean="0">
                <a:solidFill>
                  <a:schemeClr val="bg1"/>
                </a:solidFill>
                <a:latin typeface="Arial"/>
                <a:cs typeface="Arial"/>
              </a:rPr>
              <a:t>просит </a:t>
            </a:r>
            <a:r>
              <a:rPr lang="ru-RU" dirty="0" smtClean="0">
                <a:solidFill>
                  <a:schemeClr val="bg1"/>
                </a:solidFill>
                <a:latin typeface="Arial"/>
                <a:cs typeface="Arial"/>
              </a:rPr>
              <a:t>перевести деньги на определенный счет. </a:t>
            </a:r>
          </a:p>
          <a:p>
            <a:pPr marL="12700" marR="5080">
              <a:lnSpc>
                <a:spcPts val="1900"/>
              </a:lnSpc>
              <a:spcBef>
                <a:spcPts val="100"/>
              </a:spcBef>
              <a:spcAft>
                <a:spcPts val="1200"/>
              </a:spcAft>
            </a:pPr>
            <a:endParaRPr lang="ru-RU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marL="298450" marR="5080" indent="-285750">
              <a:lnSpc>
                <a:spcPts val="1900"/>
              </a:lnSpc>
              <a:spcBef>
                <a:spcPts val="1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ru-RU" dirty="0" smtClean="0">
              <a:solidFill>
                <a:srgbClr val="202124"/>
              </a:solidFill>
              <a:latin typeface="Arial"/>
              <a:cs typeface="Arial"/>
            </a:endParaRPr>
          </a:p>
          <a:p>
            <a:pPr marL="298450" marR="5080" indent="-285750">
              <a:lnSpc>
                <a:spcPts val="1900"/>
              </a:lnSpc>
              <a:spcBef>
                <a:spcPts val="380"/>
              </a:spcBef>
              <a:buFont typeface="Arial" panose="020B0604020202020204" pitchFamily="34" charset="0"/>
              <a:buChar char="•"/>
            </a:pPr>
            <a:endParaRPr lang="ru-RU" dirty="0" smtClean="0">
              <a:solidFill>
                <a:srgbClr val="202124"/>
              </a:solidFill>
              <a:latin typeface="Arial"/>
              <a:cs typeface="Arial"/>
            </a:endParaRPr>
          </a:p>
          <a:p>
            <a:pPr marL="12700" marR="5080">
              <a:lnSpc>
                <a:spcPts val="1900"/>
              </a:lnSpc>
              <a:spcBef>
                <a:spcPts val="380"/>
              </a:spcBef>
            </a:pPr>
            <a:endParaRPr lang="ru-RU" sz="1800" dirty="0" smtClean="0">
              <a:solidFill>
                <a:srgbClr val="202124"/>
              </a:solidFill>
              <a:latin typeface="Arial"/>
              <a:cs typeface="Arial"/>
            </a:endParaRPr>
          </a:p>
          <a:p>
            <a:pPr marL="12700" marR="5080">
              <a:lnSpc>
                <a:spcPts val="1900"/>
              </a:lnSpc>
              <a:spcBef>
                <a:spcPts val="380"/>
              </a:spcBef>
            </a:pPr>
            <a:endParaRPr sz="1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603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04303" cy="6890657"/>
          </a:xfrm>
          <a:prstGeom prst="rect">
            <a:avLst/>
          </a:prstGeom>
        </p:spPr>
      </p:pic>
      <p:sp>
        <p:nvSpPr>
          <p:cNvPr id="9" name="object 3"/>
          <p:cNvSpPr txBox="1">
            <a:spLocks noGrp="1"/>
          </p:cNvSpPr>
          <p:nvPr>
            <p:ph type="title"/>
          </p:nvPr>
        </p:nvSpPr>
        <p:spPr>
          <a:xfrm>
            <a:off x="533400" y="990600"/>
            <a:ext cx="7030084" cy="448841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500"/>
              </a:spcBef>
            </a:pPr>
            <a:r>
              <a:rPr lang="ru-RU" spc="-10" dirty="0" smtClean="0"/>
              <a:t>ПРИЗНАКИ ДИПФЕЙКОВ</a:t>
            </a:r>
            <a:endParaRPr spc="-10" dirty="0"/>
          </a:p>
        </p:txBody>
      </p:sp>
    </p:spTree>
    <p:extLst>
      <p:ext uri="{BB962C8B-B14F-4D97-AF65-F5344CB8AC3E}">
        <p14:creationId xmlns:p14="http://schemas.microsoft.com/office/powerpoint/2010/main" val="418045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9A74B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30497" y="931236"/>
            <a:ext cx="6811645" cy="833119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500"/>
              </a:spcBef>
            </a:pPr>
            <a:r>
              <a:rPr dirty="0"/>
              <a:t>КАК</a:t>
            </a:r>
            <a:r>
              <a:rPr spc="-40" dirty="0"/>
              <a:t> </a:t>
            </a:r>
            <a:r>
              <a:rPr spc="-20" dirty="0"/>
              <a:t>ПРОТИВОСТОЯТЬ</a:t>
            </a:r>
            <a:r>
              <a:rPr spc="-30" dirty="0"/>
              <a:t> </a:t>
            </a:r>
            <a:r>
              <a:rPr spc="-10" dirty="0"/>
              <a:t>ТЕЛЕФОННЫМ МОШЕННИКАМ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54000" y="2005601"/>
            <a:ext cx="2561590" cy="8464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580"/>
              </a:lnSpc>
              <a:spcBef>
                <a:spcPts val="100"/>
              </a:spcBef>
            </a:pPr>
            <a:r>
              <a:rPr sz="2300" dirty="0">
                <a:solidFill>
                  <a:srgbClr val="202124"/>
                </a:solidFill>
                <a:latin typeface="Arial"/>
                <a:cs typeface="Arial"/>
              </a:rPr>
              <a:t>Не</a:t>
            </a:r>
            <a:r>
              <a:rPr sz="2300" spc="-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300" spc="-10" dirty="0">
                <a:solidFill>
                  <a:srgbClr val="202124"/>
                </a:solidFill>
                <a:latin typeface="Arial"/>
                <a:cs typeface="Arial"/>
              </a:rPr>
              <a:t>отвечайте</a:t>
            </a:r>
            <a:endParaRPr sz="2300" dirty="0">
              <a:latin typeface="Arial"/>
              <a:cs typeface="Arial"/>
            </a:endParaRPr>
          </a:p>
          <a:p>
            <a:pPr marL="12700" marR="5080">
              <a:lnSpc>
                <a:spcPts val="1900"/>
              </a:lnSpc>
              <a:spcBef>
                <a:spcPts val="100"/>
              </a:spcBef>
            </a:pP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на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звонки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с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 незнакомых номеров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75585" y="3267594"/>
            <a:ext cx="382905" cy="382905"/>
          </a:xfrm>
          <a:custGeom>
            <a:avLst/>
            <a:gdLst/>
            <a:ahLst/>
            <a:cxnLst/>
            <a:rect l="l" t="t" r="r" b="b"/>
            <a:pathLst>
              <a:path w="382905" h="382904">
                <a:moveTo>
                  <a:pt x="191198" y="0"/>
                </a:moveTo>
                <a:lnTo>
                  <a:pt x="147357" y="5050"/>
                </a:lnTo>
                <a:lnTo>
                  <a:pt x="107112" y="19435"/>
                </a:lnTo>
                <a:lnTo>
                  <a:pt x="71611" y="42007"/>
                </a:lnTo>
                <a:lnTo>
                  <a:pt x="42002" y="71619"/>
                </a:lnTo>
                <a:lnTo>
                  <a:pt x="19432" y="107122"/>
                </a:lnTo>
                <a:lnTo>
                  <a:pt x="5049" y="147369"/>
                </a:lnTo>
                <a:lnTo>
                  <a:pt x="0" y="191211"/>
                </a:lnTo>
                <a:lnTo>
                  <a:pt x="5049" y="235053"/>
                </a:lnTo>
                <a:lnTo>
                  <a:pt x="19432" y="275299"/>
                </a:lnTo>
                <a:lnTo>
                  <a:pt x="42002" y="310802"/>
                </a:lnTo>
                <a:lnTo>
                  <a:pt x="71611" y="340414"/>
                </a:lnTo>
                <a:lnTo>
                  <a:pt x="107112" y="362987"/>
                </a:lnTo>
                <a:lnTo>
                  <a:pt x="147357" y="377372"/>
                </a:lnTo>
                <a:lnTo>
                  <a:pt x="191198" y="382422"/>
                </a:lnTo>
                <a:lnTo>
                  <a:pt x="235040" y="377372"/>
                </a:lnTo>
                <a:lnTo>
                  <a:pt x="275287" y="362987"/>
                </a:lnTo>
                <a:lnTo>
                  <a:pt x="310790" y="340414"/>
                </a:lnTo>
                <a:lnTo>
                  <a:pt x="340401" y="310802"/>
                </a:lnTo>
                <a:lnTo>
                  <a:pt x="362974" y="275299"/>
                </a:lnTo>
                <a:lnTo>
                  <a:pt x="377359" y="235053"/>
                </a:lnTo>
                <a:lnTo>
                  <a:pt x="382409" y="191211"/>
                </a:lnTo>
                <a:lnTo>
                  <a:pt x="377359" y="147369"/>
                </a:lnTo>
                <a:lnTo>
                  <a:pt x="362974" y="107122"/>
                </a:lnTo>
                <a:lnTo>
                  <a:pt x="340401" y="71619"/>
                </a:lnTo>
                <a:lnTo>
                  <a:pt x="310790" y="42007"/>
                </a:lnTo>
                <a:lnTo>
                  <a:pt x="275287" y="19435"/>
                </a:lnTo>
                <a:lnTo>
                  <a:pt x="235040" y="5050"/>
                </a:lnTo>
                <a:lnTo>
                  <a:pt x="191198" y="0"/>
                </a:lnTo>
                <a:close/>
              </a:path>
            </a:pathLst>
          </a:custGeom>
          <a:solidFill>
            <a:srgbClr val="FFFFFF">
              <a:alpha val="61997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583225" y="4141043"/>
            <a:ext cx="3197225" cy="7950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85"/>
              </a:lnSpc>
              <a:tabLst>
                <a:tab pos="518159" algn="l"/>
              </a:tabLst>
            </a:pPr>
            <a:r>
              <a:rPr sz="5025" b="1" baseline="-31509" dirty="0">
                <a:solidFill>
                  <a:srgbClr val="272324"/>
                </a:solidFill>
                <a:latin typeface="Arial"/>
                <a:cs typeface="Arial"/>
              </a:rPr>
              <a:t>	</a:t>
            </a:r>
            <a:r>
              <a:rPr sz="2300" dirty="0">
                <a:solidFill>
                  <a:srgbClr val="202124"/>
                </a:solidFill>
                <a:latin typeface="Arial"/>
                <a:cs typeface="Arial"/>
              </a:rPr>
              <a:t>Прервите</a:t>
            </a:r>
            <a:r>
              <a:rPr sz="2300" spc="-3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300" spc="-10" dirty="0">
                <a:solidFill>
                  <a:srgbClr val="202124"/>
                </a:solidFill>
                <a:latin typeface="Arial"/>
                <a:cs typeface="Arial"/>
              </a:rPr>
              <a:t>разговор,</a:t>
            </a:r>
            <a:endParaRPr sz="2300" dirty="0">
              <a:latin typeface="Arial"/>
              <a:cs typeface="Arial"/>
            </a:endParaRPr>
          </a:p>
          <a:p>
            <a:pPr marL="518159">
              <a:lnSpc>
                <a:spcPts val="1745"/>
              </a:lnSpc>
            </a:pPr>
            <a:r>
              <a:rPr sz="1800" dirty="0" err="1">
                <a:solidFill>
                  <a:srgbClr val="202124"/>
                </a:solidFill>
                <a:latin typeface="Arial"/>
                <a:cs typeface="Arial"/>
              </a:rPr>
              <a:t>если</a:t>
            </a:r>
            <a:r>
              <a:rPr sz="1800" spc="-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lang="ru-RU" sz="1800" dirty="0" smtClean="0">
                <a:solidFill>
                  <a:srgbClr val="202124"/>
                </a:solidFill>
                <a:latin typeface="Arial"/>
                <a:cs typeface="Arial"/>
              </a:rPr>
              <a:t>запрашивают ваши персональные данные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75585" y="2169407"/>
            <a:ext cx="382905" cy="382905"/>
          </a:xfrm>
          <a:custGeom>
            <a:avLst/>
            <a:gdLst/>
            <a:ahLst/>
            <a:cxnLst/>
            <a:rect l="l" t="t" r="r" b="b"/>
            <a:pathLst>
              <a:path w="382905" h="382905">
                <a:moveTo>
                  <a:pt x="191198" y="0"/>
                </a:moveTo>
                <a:lnTo>
                  <a:pt x="147357" y="5050"/>
                </a:lnTo>
                <a:lnTo>
                  <a:pt x="107112" y="19435"/>
                </a:lnTo>
                <a:lnTo>
                  <a:pt x="71611" y="42007"/>
                </a:lnTo>
                <a:lnTo>
                  <a:pt x="42002" y="71619"/>
                </a:lnTo>
                <a:lnTo>
                  <a:pt x="19432" y="107122"/>
                </a:lnTo>
                <a:lnTo>
                  <a:pt x="5049" y="147369"/>
                </a:lnTo>
                <a:lnTo>
                  <a:pt x="0" y="191211"/>
                </a:lnTo>
                <a:lnTo>
                  <a:pt x="5049" y="235053"/>
                </a:lnTo>
                <a:lnTo>
                  <a:pt x="19432" y="275299"/>
                </a:lnTo>
                <a:lnTo>
                  <a:pt x="42002" y="310802"/>
                </a:lnTo>
                <a:lnTo>
                  <a:pt x="71611" y="340414"/>
                </a:lnTo>
                <a:lnTo>
                  <a:pt x="107112" y="362987"/>
                </a:lnTo>
                <a:lnTo>
                  <a:pt x="147357" y="377372"/>
                </a:lnTo>
                <a:lnTo>
                  <a:pt x="191198" y="382422"/>
                </a:lnTo>
                <a:lnTo>
                  <a:pt x="235040" y="377372"/>
                </a:lnTo>
                <a:lnTo>
                  <a:pt x="275287" y="362987"/>
                </a:lnTo>
                <a:lnTo>
                  <a:pt x="310790" y="340414"/>
                </a:lnTo>
                <a:lnTo>
                  <a:pt x="340401" y="310802"/>
                </a:lnTo>
                <a:lnTo>
                  <a:pt x="362974" y="275299"/>
                </a:lnTo>
                <a:lnTo>
                  <a:pt x="377359" y="235053"/>
                </a:lnTo>
                <a:lnTo>
                  <a:pt x="382409" y="191211"/>
                </a:lnTo>
                <a:lnTo>
                  <a:pt x="377359" y="147369"/>
                </a:lnTo>
                <a:lnTo>
                  <a:pt x="362974" y="107122"/>
                </a:lnTo>
                <a:lnTo>
                  <a:pt x="340401" y="71619"/>
                </a:lnTo>
                <a:lnTo>
                  <a:pt x="310790" y="42007"/>
                </a:lnTo>
                <a:lnTo>
                  <a:pt x="275287" y="19435"/>
                </a:lnTo>
                <a:lnTo>
                  <a:pt x="235040" y="5050"/>
                </a:lnTo>
                <a:lnTo>
                  <a:pt x="191198" y="0"/>
                </a:lnTo>
                <a:close/>
              </a:path>
            </a:pathLst>
          </a:custGeom>
          <a:solidFill>
            <a:srgbClr val="FFFFFF">
              <a:alpha val="61997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548257" y="2070352"/>
            <a:ext cx="26225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50" b="1" spc="-5" dirty="0">
                <a:solidFill>
                  <a:srgbClr val="272324"/>
                </a:solidFill>
                <a:latin typeface="Arial"/>
                <a:cs typeface="Arial"/>
              </a:rPr>
              <a:t>1</a:t>
            </a:r>
            <a:endParaRPr sz="335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245301" y="3199147"/>
            <a:ext cx="2169795" cy="604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580"/>
              </a:lnSpc>
              <a:spcBef>
                <a:spcPts val="100"/>
              </a:spcBef>
            </a:pPr>
            <a:r>
              <a:rPr sz="2300" dirty="0">
                <a:solidFill>
                  <a:srgbClr val="202124"/>
                </a:solidFill>
                <a:latin typeface="Arial"/>
                <a:cs typeface="Arial"/>
              </a:rPr>
              <a:t>Не</a:t>
            </a:r>
            <a:r>
              <a:rPr sz="2300" spc="-1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300" spc="-10" dirty="0">
                <a:solidFill>
                  <a:srgbClr val="202124"/>
                </a:solidFill>
                <a:latin typeface="Arial"/>
                <a:cs typeface="Arial"/>
              </a:rPr>
              <a:t>торопитесь</a:t>
            </a:r>
            <a:endParaRPr sz="2300" dirty="0">
              <a:latin typeface="Arial"/>
              <a:cs typeface="Arial"/>
            </a:endParaRPr>
          </a:p>
          <a:p>
            <a:pPr marL="12700">
              <a:lnSpc>
                <a:spcPts val="1980"/>
              </a:lnSpc>
            </a:pP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принимать</a:t>
            </a:r>
            <a:r>
              <a:rPr sz="1800" spc="-7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решение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94990" y="4339259"/>
            <a:ext cx="382905" cy="382905"/>
          </a:xfrm>
          <a:custGeom>
            <a:avLst/>
            <a:gdLst/>
            <a:ahLst/>
            <a:cxnLst/>
            <a:rect l="l" t="t" r="r" b="b"/>
            <a:pathLst>
              <a:path w="382905" h="382904">
                <a:moveTo>
                  <a:pt x="191198" y="0"/>
                </a:moveTo>
                <a:lnTo>
                  <a:pt x="147357" y="5050"/>
                </a:lnTo>
                <a:lnTo>
                  <a:pt x="107112" y="19435"/>
                </a:lnTo>
                <a:lnTo>
                  <a:pt x="71611" y="42007"/>
                </a:lnTo>
                <a:lnTo>
                  <a:pt x="42002" y="71619"/>
                </a:lnTo>
                <a:lnTo>
                  <a:pt x="19432" y="107122"/>
                </a:lnTo>
                <a:lnTo>
                  <a:pt x="5049" y="147369"/>
                </a:lnTo>
                <a:lnTo>
                  <a:pt x="0" y="191211"/>
                </a:lnTo>
                <a:lnTo>
                  <a:pt x="5049" y="235053"/>
                </a:lnTo>
                <a:lnTo>
                  <a:pt x="19432" y="275299"/>
                </a:lnTo>
                <a:lnTo>
                  <a:pt x="42002" y="310802"/>
                </a:lnTo>
                <a:lnTo>
                  <a:pt x="71611" y="340414"/>
                </a:lnTo>
                <a:lnTo>
                  <a:pt x="107112" y="362987"/>
                </a:lnTo>
                <a:lnTo>
                  <a:pt x="147357" y="377372"/>
                </a:lnTo>
                <a:lnTo>
                  <a:pt x="191198" y="382422"/>
                </a:lnTo>
                <a:lnTo>
                  <a:pt x="235040" y="377372"/>
                </a:lnTo>
                <a:lnTo>
                  <a:pt x="275287" y="362987"/>
                </a:lnTo>
                <a:lnTo>
                  <a:pt x="310790" y="340414"/>
                </a:lnTo>
                <a:lnTo>
                  <a:pt x="340401" y="310802"/>
                </a:lnTo>
                <a:lnTo>
                  <a:pt x="362974" y="275299"/>
                </a:lnTo>
                <a:lnTo>
                  <a:pt x="377359" y="235053"/>
                </a:lnTo>
                <a:lnTo>
                  <a:pt x="382409" y="191211"/>
                </a:lnTo>
                <a:lnTo>
                  <a:pt x="377359" y="147369"/>
                </a:lnTo>
                <a:lnTo>
                  <a:pt x="362974" y="107122"/>
                </a:lnTo>
                <a:lnTo>
                  <a:pt x="340401" y="71619"/>
                </a:lnTo>
                <a:lnTo>
                  <a:pt x="310790" y="42007"/>
                </a:lnTo>
                <a:lnTo>
                  <a:pt x="275287" y="19435"/>
                </a:lnTo>
                <a:lnTo>
                  <a:pt x="235040" y="5050"/>
                </a:lnTo>
                <a:lnTo>
                  <a:pt x="191198" y="0"/>
                </a:lnTo>
                <a:close/>
              </a:path>
            </a:pathLst>
          </a:custGeom>
          <a:solidFill>
            <a:srgbClr val="FFFFFF">
              <a:alpha val="61997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 txBox="1"/>
          <p:nvPr/>
        </p:nvSpPr>
        <p:spPr>
          <a:xfrm>
            <a:off x="548245" y="4246698"/>
            <a:ext cx="26225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50" b="1" spc="-5" dirty="0">
                <a:solidFill>
                  <a:srgbClr val="272324"/>
                </a:solidFill>
                <a:latin typeface="Arial"/>
                <a:cs typeface="Arial"/>
              </a:rPr>
              <a:t>3</a:t>
            </a:r>
            <a:endParaRPr sz="3350" dirty="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15704" y="5177001"/>
            <a:ext cx="2441575" cy="1124539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12700" marR="153670">
              <a:lnSpc>
                <a:spcPct val="68800"/>
              </a:lnSpc>
              <a:spcBef>
                <a:spcPts val="960"/>
              </a:spcBef>
            </a:pPr>
            <a:r>
              <a:rPr sz="2300" spc="-10" dirty="0">
                <a:solidFill>
                  <a:srgbClr val="202124"/>
                </a:solidFill>
                <a:latin typeface="Arial"/>
                <a:cs typeface="Arial"/>
              </a:rPr>
              <a:t>Самостоятельно позвоните</a:t>
            </a:r>
            <a:endParaRPr sz="2300" dirty="0">
              <a:latin typeface="Arial"/>
              <a:cs typeface="Arial"/>
            </a:endParaRPr>
          </a:p>
          <a:p>
            <a:pPr marL="12700">
              <a:lnSpc>
                <a:spcPts val="2030"/>
              </a:lnSpc>
            </a:pP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в</a:t>
            </a:r>
            <a:r>
              <a:rPr sz="1800" spc="-2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банк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/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в</a:t>
            </a:r>
            <a:r>
              <a:rPr sz="1800" spc="-1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spc="-10" dirty="0" err="1">
                <a:solidFill>
                  <a:srgbClr val="202124"/>
                </a:solidFill>
                <a:latin typeface="Arial"/>
                <a:cs typeface="Arial"/>
              </a:rPr>
              <a:t>организацию</a:t>
            </a:r>
            <a:r>
              <a:rPr lang="ru-RU" spc="-1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lang="en-US" spc="-10" dirty="0">
                <a:solidFill>
                  <a:srgbClr val="202124"/>
                </a:solidFill>
                <a:latin typeface="Arial"/>
                <a:cs typeface="Arial"/>
              </a:rPr>
              <a:t>/</a:t>
            </a:r>
            <a:r>
              <a:rPr lang="ru-RU" spc="-10" dirty="0">
                <a:solidFill>
                  <a:srgbClr val="202124"/>
                </a:solidFill>
                <a:latin typeface="Arial"/>
                <a:cs typeface="Arial"/>
              </a:rPr>
              <a:t>вашему контакту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20390" y="5313266"/>
            <a:ext cx="382905" cy="382905"/>
          </a:xfrm>
          <a:custGeom>
            <a:avLst/>
            <a:gdLst/>
            <a:ahLst/>
            <a:cxnLst/>
            <a:rect l="l" t="t" r="r" b="b"/>
            <a:pathLst>
              <a:path w="382904" h="382905">
                <a:moveTo>
                  <a:pt x="191198" y="0"/>
                </a:moveTo>
                <a:lnTo>
                  <a:pt x="147357" y="5050"/>
                </a:lnTo>
                <a:lnTo>
                  <a:pt x="107112" y="19435"/>
                </a:lnTo>
                <a:lnTo>
                  <a:pt x="71611" y="42007"/>
                </a:lnTo>
                <a:lnTo>
                  <a:pt x="42002" y="71619"/>
                </a:lnTo>
                <a:lnTo>
                  <a:pt x="19432" y="107122"/>
                </a:lnTo>
                <a:lnTo>
                  <a:pt x="5049" y="147369"/>
                </a:lnTo>
                <a:lnTo>
                  <a:pt x="0" y="191211"/>
                </a:lnTo>
                <a:lnTo>
                  <a:pt x="5049" y="235053"/>
                </a:lnTo>
                <a:lnTo>
                  <a:pt x="19432" y="275299"/>
                </a:lnTo>
                <a:lnTo>
                  <a:pt x="42002" y="310802"/>
                </a:lnTo>
                <a:lnTo>
                  <a:pt x="71611" y="340414"/>
                </a:lnTo>
                <a:lnTo>
                  <a:pt x="107112" y="362987"/>
                </a:lnTo>
                <a:lnTo>
                  <a:pt x="147357" y="377372"/>
                </a:lnTo>
                <a:lnTo>
                  <a:pt x="191198" y="382422"/>
                </a:lnTo>
                <a:lnTo>
                  <a:pt x="235040" y="377372"/>
                </a:lnTo>
                <a:lnTo>
                  <a:pt x="275287" y="362987"/>
                </a:lnTo>
                <a:lnTo>
                  <a:pt x="310790" y="340414"/>
                </a:lnTo>
                <a:lnTo>
                  <a:pt x="340401" y="310802"/>
                </a:lnTo>
                <a:lnTo>
                  <a:pt x="362974" y="275299"/>
                </a:lnTo>
                <a:lnTo>
                  <a:pt x="377359" y="235053"/>
                </a:lnTo>
                <a:lnTo>
                  <a:pt x="382409" y="191211"/>
                </a:lnTo>
                <a:lnTo>
                  <a:pt x="377359" y="147369"/>
                </a:lnTo>
                <a:lnTo>
                  <a:pt x="362974" y="107122"/>
                </a:lnTo>
                <a:lnTo>
                  <a:pt x="340401" y="71619"/>
                </a:lnTo>
                <a:lnTo>
                  <a:pt x="310790" y="42007"/>
                </a:lnTo>
                <a:lnTo>
                  <a:pt x="275287" y="19435"/>
                </a:lnTo>
                <a:lnTo>
                  <a:pt x="235040" y="5050"/>
                </a:lnTo>
                <a:lnTo>
                  <a:pt x="191198" y="0"/>
                </a:lnTo>
                <a:close/>
              </a:path>
            </a:pathLst>
          </a:custGeom>
          <a:solidFill>
            <a:srgbClr val="FFFFFF">
              <a:alpha val="61997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object 17"/>
          <p:cNvSpPr txBox="1"/>
          <p:nvPr/>
        </p:nvSpPr>
        <p:spPr>
          <a:xfrm>
            <a:off x="579277" y="5233306"/>
            <a:ext cx="26225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3350" b="1" spc="-5" dirty="0">
                <a:solidFill>
                  <a:srgbClr val="272324"/>
                </a:solidFill>
                <a:latin typeface="Arial"/>
                <a:cs typeface="Arial"/>
              </a:rPr>
              <a:t>4</a:t>
            </a:r>
            <a:endParaRPr sz="3350" dirty="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098594" y="3090533"/>
            <a:ext cx="2661920" cy="848360"/>
          </a:xfrm>
          <a:prstGeom prst="rect">
            <a:avLst/>
          </a:prstGeom>
        </p:spPr>
        <p:txBody>
          <a:bodyPr vert="horz" wrap="square" lIns="0" tIns="76200" rIns="0" bIns="0" rtlCol="0">
            <a:spAutoFit/>
          </a:bodyPr>
          <a:lstStyle/>
          <a:p>
            <a:pPr marL="12700" marR="5080">
              <a:lnSpc>
                <a:spcPct val="81900"/>
              </a:lnSpc>
              <a:spcBef>
                <a:spcPts val="600"/>
              </a:spcBef>
            </a:pPr>
            <a:r>
              <a:rPr sz="2300" dirty="0">
                <a:solidFill>
                  <a:srgbClr val="202124"/>
                </a:solidFill>
                <a:latin typeface="Arial"/>
                <a:cs typeface="Arial"/>
              </a:rPr>
              <a:t>Не</a:t>
            </a:r>
            <a:r>
              <a:rPr sz="2300" spc="-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300" spc="-20" dirty="0">
                <a:solidFill>
                  <a:srgbClr val="202124"/>
                </a:solidFill>
                <a:latin typeface="Arial"/>
                <a:cs typeface="Arial"/>
              </a:rPr>
              <a:t>перезванивайте </a:t>
            </a:r>
            <a:r>
              <a:rPr sz="1900" dirty="0">
                <a:solidFill>
                  <a:srgbClr val="202124"/>
                </a:solidFill>
                <a:latin typeface="Arial"/>
                <a:cs typeface="Arial"/>
              </a:rPr>
              <a:t>по </a:t>
            </a:r>
            <a:r>
              <a:rPr sz="1900" spc="-10" dirty="0">
                <a:solidFill>
                  <a:srgbClr val="202124"/>
                </a:solidFill>
                <a:latin typeface="Arial"/>
                <a:cs typeface="Arial"/>
              </a:rPr>
              <a:t>незнакомым номерам</a:t>
            </a:r>
            <a:endParaRPr sz="1900" dirty="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187903" y="5329906"/>
            <a:ext cx="2640965" cy="872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310"/>
              </a:lnSpc>
              <a:spcBef>
                <a:spcPts val="100"/>
              </a:spcBef>
            </a:pPr>
            <a:r>
              <a:rPr sz="2100" b="1" dirty="0">
                <a:solidFill>
                  <a:srgbClr val="FFFFFF"/>
                </a:solidFill>
                <a:latin typeface="Arial"/>
                <a:cs typeface="Arial"/>
              </a:rPr>
              <a:t>Возьмите</a:t>
            </a:r>
            <a:r>
              <a:rPr sz="2100" b="1" spc="1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b="1" spc="-20" dirty="0">
                <a:solidFill>
                  <a:srgbClr val="FFFFFF"/>
                </a:solidFill>
                <a:latin typeface="Arial"/>
                <a:cs typeface="Arial"/>
              </a:rPr>
              <a:t>паузу</a:t>
            </a:r>
            <a:endParaRPr sz="2100" dirty="0">
              <a:latin typeface="Arial"/>
              <a:cs typeface="Arial"/>
            </a:endParaRPr>
          </a:p>
          <a:p>
            <a:pPr marL="12700" marR="5080">
              <a:lnSpc>
                <a:spcPts val="2100"/>
              </a:lnSpc>
              <a:spcBef>
                <a:spcPts val="210"/>
              </a:spcBef>
            </a:pPr>
            <a:r>
              <a:rPr sz="2100" b="1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2100" b="1" spc="9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ru-RU" sz="2100" b="1" dirty="0">
                <a:solidFill>
                  <a:srgbClr val="FFFFFF"/>
                </a:solidFill>
                <a:latin typeface="Arial"/>
                <a:cs typeface="Arial"/>
              </a:rPr>
              <a:t>действуйте обдуманно</a:t>
            </a:r>
            <a:r>
              <a:rPr sz="2100" b="1" spc="-10" dirty="0">
                <a:solidFill>
                  <a:srgbClr val="FFFFFF"/>
                </a:solidFill>
                <a:latin typeface="Arial"/>
                <a:cs typeface="Arial"/>
              </a:rPr>
              <a:t>!</a:t>
            </a:r>
            <a:endParaRPr sz="2100" dirty="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8630752" y="3316595"/>
            <a:ext cx="382905" cy="382905"/>
          </a:xfrm>
          <a:custGeom>
            <a:avLst/>
            <a:gdLst/>
            <a:ahLst/>
            <a:cxnLst/>
            <a:rect l="l" t="t" r="r" b="b"/>
            <a:pathLst>
              <a:path w="382904" h="382904">
                <a:moveTo>
                  <a:pt x="191198" y="0"/>
                </a:moveTo>
                <a:lnTo>
                  <a:pt x="147357" y="5050"/>
                </a:lnTo>
                <a:lnTo>
                  <a:pt x="107112" y="19435"/>
                </a:lnTo>
                <a:lnTo>
                  <a:pt x="71611" y="42007"/>
                </a:lnTo>
                <a:lnTo>
                  <a:pt x="42002" y="71619"/>
                </a:lnTo>
                <a:lnTo>
                  <a:pt x="19432" y="107122"/>
                </a:lnTo>
                <a:lnTo>
                  <a:pt x="5049" y="147369"/>
                </a:lnTo>
                <a:lnTo>
                  <a:pt x="0" y="191211"/>
                </a:lnTo>
                <a:lnTo>
                  <a:pt x="5049" y="235053"/>
                </a:lnTo>
                <a:lnTo>
                  <a:pt x="19432" y="275299"/>
                </a:lnTo>
                <a:lnTo>
                  <a:pt x="42002" y="310802"/>
                </a:lnTo>
                <a:lnTo>
                  <a:pt x="71611" y="340414"/>
                </a:lnTo>
                <a:lnTo>
                  <a:pt x="107112" y="362987"/>
                </a:lnTo>
                <a:lnTo>
                  <a:pt x="147357" y="377372"/>
                </a:lnTo>
                <a:lnTo>
                  <a:pt x="191198" y="382422"/>
                </a:lnTo>
                <a:lnTo>
                  <a:pt x="235040" y="377372"/>
                </a:lnTo>
                <a:lnTo>
                  <a:pt x="275287" y="362987"/>
                </a:lnTo>
                <a:lnTo>
                  <a:pt x="310790" y="340414"/>
                </a:lnTo>
                <a:lnTo>
                  <a:pt x="340401" y="310802"/>
                </a:lnTo>
                <a:lnTo>
                  <a:pt x="362974" y="275299"/>
                </a:lnTo>
                <a:lnTo>
                  <a:pt x="377359" y="235053"/>
                </a:lnTo>
                <a:lnTo>
                  <a:pt x="382409" y="191211"/>
                </a:lnTo>
                <a:lnTo>
                  <a:pt x="377359" y="147369"/>
                </a:lnTo>
                <a:lnTo>
                  <a:pt x="362974" y="107122"/>
                </a:lnTo>
                <a:lnTo>
                  <a:pt x="340401" y="71619"/>
                </a:lnTo>
                <a:lnTo>
                  <a:pt x="310790" y="42007"/>
                </a:lnTo>
                <a:lnTo>
                  <a:pt x="275287" y="19435"/>
                </a:lnTo>
                <a:lnTo>
                  <a:pt x="235040" y="5050"/>
                </a:lnTo>
                <a:lnTo>
                  <a:pt x="191198" y="0"/>
                </a:lnTo>
                <a:close/>
              </a:path>
            </a:pathLst>
          </a:custGeom>
          <a:solidFill>
            <a:srgbClr val="FFFFFF">
              <a:alpha val="61997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1" name="object 21"/>
          <p:cNvSpPr txBox="1"/>
          <p:nvPr/>
        </p:nvSpPr>
        <p:spPr>
          <a:xfrm>
            <a:off x="533235" y="3173601"/>
            <a:ext cx="26225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3350" b="1" spc="-5" dirty="0">
                <a:solidFill>
                  <a:srgbClr val="272324"/>
                </a:solidFill>
                <a:latin typeface="Arial"/>
                <a:cs typeface="Arial"/>
              </a:rPr>
              <a:t>2</a:t>
            </a:r>
            <a:endParaRPr sz="3350" dirty="0">
              <a:latin typeface="Arial"/>
              <a:cs typeface="Arial"/>
            </a:endParaRPr>
          </a:p>
        </p:txBody>
      </p:sp>
      <p:pic>
        <p:nvPicPr>
          <p:cNvPr id="22" name="object 2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99458" y="2115668"/>
            <a:ext cx="4664750" cy="4720614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29669" y="4564708"/>
            <a:ext cx="2944588" cy="1923022"/>
          </a:xfrm>
          <a:prstGeom prst="rect">
            <a:avLst/>
          </a:prstGeom>
        </p:spPr>
      </p:pic>
      <p:sp>
        <p:nvSpPr>
          <p:cNvPr id="24" name="object 24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25" name="object 25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26" name="object 2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28" name="object 28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29" name="object 2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3" name="object 33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4" name="object 34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36" name="object 21"/>
          <p:cNvSpPr txBox="1"/>
          <p:nvPr/>
        </p:nvSpPr>
        <p:spPr>
          <a:xfrm>
            <a:off x="8703106" y="3240077"/>
            <a:ext cx="26225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3350" b="1" spc="-5" dirty="0" smtClean="0">
                <a:solidFill>
                  <a:srgbClr val="272324"/>
                </a:solidFill>
                <a:latin typeface="Arial"/>
                <a:cs typeface="Arial"/>
              </a:rPr>
              <a:t>6</a:t>
            </a:r>
            <a:endParaRPr sz="3350" dirty="0">
              <a:latin typeface="Arial"/>
              <a:cs typeface="Arial"/>
            </a:endParaRPr>
          </a:p>
        </p:txBody>
      </p:sp>
      <p:sp>
        <p:nvSpPr>
          <p:cNvPr id="40" name="object 12"/>
          <p:cNvSpPr txBox="1"/>
          <p:nvPr/>
        </p:nvSpPr>
        <p:spPr>
          <a:xfrm>
            <a:off x="9196467" y="1850762"/>
            <a:ext cx="3343275" cy="588751"/>
          </a:xfrm>
          <a:prstGeom prst="rect">
            <a:avLst/>
          </a:prstGeom>
        </p:spPr>
        <p:txBody>
          <a:bodyPr vert="horz" wrap="square" lIns="0" tIns="83185" rIns="0" bIns="0" rtlCol="0">
            <a:spAutoFit/>
          </a:bodyPr>
          <a:lstStyle/>
          <a:p>
            <a:pPr marL="12700" marR="5080">
              <a:lnSpc>
                <a:spcPct val="79800"/>
              </a:lnSpc>
              <a:spcBef>
                <a:spcPts val="655"/>
              </a:spcBef>
            </a:pPr>
            <a:r>
              <a:rPr sz="2300" spc="-20" dirty="0" err="1" smtClean="0">
                <a:solidFill>
                  <a:srgbClr val="202124"/>
                </a:solidFill>
                <a:latin typeface="Arial"/>
                <a:cs typeface="Arial"/>
              </a:rPr>
              <a:t>Проверьте</a:t>
            </a:r>
            <a:r>
              <a:rPr lang="ru-RU" sz="2300" spc="-20" dirty="0" smtClean="0">
                <a:solidFill>
                  <a:srgbClr val="202124"/>
                </a:solidFill>
                <a:latin typeface="Arial"/>
                <a:cs typeface="Arial"/>
              </a:rPr>
              <a:t/>
            </a:r>
            <a:br>
              <a:rPr lang="ru-RU" sz="2300" spc="-20" dirty="0" smtClean="0">
                <a:solidFill>
                  <a:srgbClr val="202124"/>
                </a:solidFill>
                <a:latin typeface="Arial"/>
                <a:cs typeface="Arial"/>
              </a:rPr>
            </a:br>
            <a:r>
              <a:rPr spc="-10" dirty="0" err="1" smtClean="0">
                <a:solidFill>
                  <a:srgbClr val="202124"/>
                </a:solidFill>
                <a:latin typeface="Arial"/>
                <a:cs typeface="Arial"/>
              </a:rPr>
              <a:t>информацию</a:t>
            </a:r>
            <a:r>
              <a:rPr spc="-10" dirty="0" smtClean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202124"/>
                </a:solidFill>
                <a:latin typeface="Arial"/>
                <a:cs typeface="Arial"/>
              </a:rPr>
              <a:t>в</a:t>
            </a:r>
            <a:r>
              <a:rPr spc="-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pc="-10" dirty="0" err="1">
                <a:solidFill>
                  <a:srgbClr val="202124"/>
                </a:solidFill>
                <a:latin typeface="Arial"/>
                <a:cs typeface="Arial"/>
              </a:rPr>
              <a:t>Интернете</a:t>
            </a:r>
            <a:endParaRPr dirty="0">
              <a:latin typeface="Arial"/>
              <a:cs typeface="Arial"/>
            </a:endParaRPr>
          </a:p>
        </p:txBody>
      </p:sp>
      <p:sp>
        <p:nvSpPr>
          <p:cNvPr id="41" name="object 13"/>
          <p:cNvSpPr/>
          <p:nvPr/>
        </p:nvSpPr>
        <p:spPr>
          <a:xfrm>
            <a:off x="8618052" y="2012944"/>
            <a:ext cx="382905" cy="382905"/>
          </a:xfrm>
          <a:custGeom>
            <a:avLst/>
            <a:gdLst/>
            <a:ahLst/>
            <a:cxnLst/>
            <a:rect l="l" t="t" r="r" b="b"/>
            <a:pathLst>
              <a:path w="382905" h="382904">
                <a:moveTo>
                  <a:pt x="191198" y="0"/>
                </a:moveTo>
                <a:lnTo>
                  <a:pt x="147357" y="5050"/>
                </a:lnTo>
                <a:lnTo>
                  <a:pt x="107112" y="19435"/>
                </a:lnTo>
                <a:lnTo>
                  <a:pt x="71611" y="42007"/>
                </a:lnTo>
                <a:lnTo>
                  <a:pt x="42002" y="71619"/>
                </a:lnTo>
                <a:lnTo>
                  <a:pt x="19432" y="107122"/>
                </a:lnTo>
                <a:lnTo>
                  <a:pt x="5049" y="147369"/>
                </a:lnTo>
                <a:lnTo>
                  <a:pt x="0" y="191211"/>
                </a:lnTo>
                <a:lnTo>
                  <a:pt x="5049" y="235053"/>
                </a:lnTo>
                <a:lnTo>
                  <a:pt x="19432" y="275299"/>
                </a:lnTo>
                <a:lnTo>
                  <a:pt x="42002" y="310802"/>
                </a:lnTo>
                <a:lnTo>
                  <a:pt x="71611" y="340414"/>
                </a:lnTo>
                <a:lnTo>
                  <a:pt x="107112" y="362987"/>
                </a:lnTo>
                <a:lnTo>
                  <a:pt x="147357" y="377372"/>
                </a:lnTo>
                <a:lnTo>
                  <a:pt x="191198" y="382422"/>
                </a:lnTo>
                <a:lnTo>
                  <a:pt x="235040" y="377372"/>
                </a:lnTo>
                <a:lnTo>
                  <a:pt x="275287" y="362987"/>
                </a:lnTo>
                <a:lnTo>
                  <a:pt x="310790" y="340414"/>
                </a:lnTo>
                <a:lnTo>
                  <a:pt x="340401" y="310802"/>
                </a:lnTo>
                <a:lnTo>
                  <a:pt x="362974" y="275299"/>
                </a:lnTo>
                <a:lnTo>
                  <a:pt x="377359" y="235053"/>
                </a:lnTo>
                <a:lnTo>
                  <a:pt x="382409" y="191211"/>
                </a:lnTo>
                <a:lnTo>
                  <a:pt x="377359" y="147369"/>
                </a:lnTo>
                <a:lnTo>
                  <a:pt x="362974" y="107122"/>
                </a:lnTo>
                <a:lnTo>
                  <a:pt x="340401" y="71619"/>
                </a:lnTo>
                <a:lnTo>
                  <a:pt x="310790" y="42007"/>
                </a:lnTo>
                <a:lnTo>
                  <a:pt x="275287" y="19435"/>
                </a:lnTo>
                <a:lnTo>
                  <a:pt x="235040" y="5050"/>
                </a:lnTo>
                <a:lnTo>
                  <a:pt x="191198" y="0"/>
                </a:lnTo>
                <a:close/>
              </a:path>
            </a:pathLst>
          </a:custGeom>
          <a:solidFill>
            <a:srgbClr val="FFFFFF">
              <a:alpha val="61997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2" name="object 14"/>
          <p:cNvSpPr txBox="1"/>
          <p:nvPr/>
        </p:nvSpPr>
        <p:spPr>
          <a:xfrm>
            <a:off x="8672195" y="1922334"/>
            <a:ext cx="26225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3350" b="1" spc="-5" dirty="0">
                <a:solidFill>
                  <a:srgbClr val="272324"/>
                </a:solidFill>
                <a:latin typeface="Arial"/>
                <a:cs typeface="Arial"/>
              </a:rPr>
              <a:t>5</a:t>
            </a:r>
            <a:endParaRPr sz="335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 animBg="1"/>
      <p:bldP spid="8" grpId="0"/>
      <p:bldP spid="9" grpId="0"/>
      <p:bldP spid="10" grpId="0" animBg="1"/>
      <p:bldP spid="11" grpId="0"/>
      <p:bldP spid="15" grpId="0"/>
      <p:bldP spid="16" grpId="0" animBg="1"/>
      <p:bldP spid="17" grpId="0"/>
      <p:bldP spid="18" grpId="0"/>
      <p:bldP spid="19" grpId="0"/>
      <p:bldP spid="20" grpId="0" animBg="1"/>
      <p:bldP spid="21" grpId="0"/>
      <p:bldP spid="36" grpId="0"/>
      <p:bldP spid="40" grpId="0"/>
      <p:bldP spid="41" grpId="0" animBg="1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bject 2">
            <a:extLst>
              <a:ext uri="{FF2B5EF4-FFF2-40B4-BE49-F238E27FC236}">
                <a16:creationId xmlns:a16="http://schemas.microsoft.com/office/drawing/2014/main" id="{D22ADE63-ACEA-4FC5-98C7-E87FDB32809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49293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74764" y="746121"/>
            <a:ext cx="850773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САЙТЫ,</a:t>
            </a:r>
            <a:r>
              <a:rPr spc="-80" dirty="0"/>
              <a:t> </a:t>
            </a:r>
            <a:r>
              <a:rPr dirty="0"/>
              <a:t>МАСКИРУЮЩИЕСЯ</a:t>
            </a:r>
            <a:r>
              <a:rPr spc="-75" dirty="0"/>
              <a:t> </a:t>
            </a:r>
            <a:r>
              <a:rPr dirty="0"/>
              <a:t>ПОД</a:t>
            </a:r>
            <a:r>
              <a:rPr spc="-80" dirty="0"/>
              <a:t> </a:t>
            </a:r>
            <a:r>
              <a:rPr spc="-10" dirty="0"/>
              <a:t>«ГОСУСЛУГИ»</a:t>
            </a:r>
          </a:p>
        </p:txBody>
      </p:sp>
      <p:sp>
        <p:nvSpPr>
          <p:cNvPr id="25" name="object 25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26" name="object 26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27" name="object 2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29" name="object 29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30" name="object 3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4" name="object 34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5" name="object 35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38" name="object 8">
            <a:extLst>
              <a:ext uri="{FF2B5EF4-FFF2-40B4-BE49-F238E27FC236}">
                <a16:creationId xmlns:a16="http://schemas.microsoft.com/office/drawing/2014/main" id="{A3272A0B-01F4-4BF4-BF55-EEC0D059DB38}"/>
              </a:ext>
            </a:extLst>
          </p:cNvPr>
          <p:cNvGrpSpPr/>
          <p:nvPr/>
        </p:nvGrpSpPr>
        <p:grpSpPr>
          <a:xfrm>
            <a:off x="791417" y="1399191"/>
            <a:ext cx="2536478" cy="4954270"/>
            <a:chOff x="4610675" y="1649729"/>
            <a:chExt cx="2536478" cy="4954270"/>
          </a:xfrm>
        </p:grpSpPr>
        <p:pic>
          <p:nvPicPr>
            <p:cNvPr id="39" name="object 9">
              <a:extLst>
                <a:ext uri="{FF2B5EF4-FFF2-40B4-BE49-F238E27FC236}">
                  <a16:creationId xmlns:a16="http://schemas.microsoft.com/office/drawing/2014/main" id="{3110F454-3D82-426E-9836-A298E7C45AF7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823132" y="1650415"/>
              <a:ext cx="2310075" cy="4938882"/>
            </a:xfrm>
            <a:prstGeom prst="rect">
              <a:avLst/>
            </a:prstGeom>
          </p:spPr>
        </p:pic>
        <p:sp>
          <p:nvSpPr>
            <p:cNvPr id="40" name="object 10">
              <a:extLst>
                <a:ext uri="{FF2B5EF4-FFF2-40B4-BE49-F238E27FC236}">
                  <a16:creationId xmlns:a16="http://schemas.microsoft.com/office/drawing/2014/main" id="{65351261-A408-40F5-B0CA-AE1D86A6F3B5}"/>
                </a:ext>
              </a:extLst>
            </p:cNvPr>
            <p:cNvSpPr/>
            <p:nvPr/>
          </p:nvSpPr>
          <p:spPr>
            <a:xfrm>
              <a:off x="4821783" y="1649729"/>
              <a:ext cx="2325370" cy="4954270"/>
            </a:xfrm>
            <a:custGeom>
              <a:avLst/>
              <a:gdLst/>
              <a:ahLst/>
              <a:cxnLst/>
              <a:rect l="l" t="t" r="r" b="b"/>
              <a:pathLst>
                <a:path w="2325370" h="4954270">
                  <a:moveTo>
                    <a:pt x="2325027" y="0"/>
                  </a:moveTo>
                  <a:lnTo>
                    <a:pt x="0" y="0"/>
                  </a:lnTo>
                  <a:lnTo>
                    <a:pt x="0" y="6350"/>
                  </a:lnTo>
                  <a:lnTo>
                    <a:pt x="0" y="4947920"/>
                  </a:lnTo>
                  <a:lnTo>
                    <a:pt x="0" y="4954270"/>
                  </a:lnTo>
                  <a:lnTo>
                    <a:pt x="2325027" y="4954270"/>
                  </a:lnTo>
                  <a:lnTo>
                    <a:pt x="2325027" y="4948479"/>
                  </a:lnTo>
                  <a:lnTo>
                    <a:pt x="2325027" y="4947920"/>
                  </a:lnTo>
                  <a:lnTo>
                    <a:pt x="2325027" y="6591"/>
                  </a:lnTo>
                  <a:lnTo>
                    <a:pt x="2318677" y="6591"/>
                  </a:lnTo>
                  <a:lnTo>
                    <a:pt x="2318677" y="4947920"/>
                  </a:lnTo>
                  <a:lnTo>
                    <a:pt x="6350" y="4947920"/>
                  </a:lnTo>
                  <a:lnTo>
                    <a:pt x="6350" y="6350"/>
                  </a:lnTo>
                  <a:lnTo>
                    <a:pt x="2325027" y="6350"/>
                  </a:lnTo>
                  <a:lnTo>
                    <a:pt x="232502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1" name="object 11">
              <a:extLst>
                <a:ext uri="{FF2B5EF4-FFF2-40B4-BE49-F238E27FC236}">
                  <a16:creationId xmlns:a16="http://schemas.microsoft.com/office/drawing/2014/main" id="{F3CC47F1-D67A-4429-862C-E2078F864628}"/>
                </a:ext>
              </a:extLst>
            </p:cNvPr>
            <p:cNvSpPr/>
            <p:nvPr/>
          </p:nvSpPr>
          <p:spPr>
            <a:xfrm>
              <a:off x="4610675" y="2331219"/>
              <a:ext cx="378460" cy="340360"/>
            </a:xfrm>
            <a:custGeom>
              <a:avLst/>
              <a:gdLst/>
              <a:ahLst/>
              <a:cxnLst/>
              <a:rect l="l" t="t" r="r" b="b"/>
              <a:pathLst>
                <a:path w="378460" h="340360">
                  <a:moveTo>
                    <a:pt x="0" y="339864"/>
                  </a:moveTo>
                  <a:lnTo>
                    <a:pt x="378155" y="0"/>
                  </a:lnTo>
                </a:path>
              </a:pathLst>
            </a:custGeom>
            <a:ln w="12700">
              <a:solidFill>
                <a:srgbClr val="E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2" name="object 12">
              <a:extLst>
                <a:ext uri="{FF2B5EF4-FFF2-40B4-BE49-F238E27FC236}">
                  <a16:creationId xmlns:a16="http://schemas.microsoft.com/office/drawing/2014/main" id="{C67F8ACB-E630-4FC8-BAB2-214708404E2F}"/>
                </a:ext>
              </a:extLst>
            </p:cNvPr>
            <p:cNvSpPr/>
            <p:nvPr/>
          </p:nvSpPr>
          <p:spPr>
            <a:xfrm>
              <a:off x="4927041" y="2271282"/>
              <a:ext cx="128905" cy="123189"/>
            </a:xfrm>
            <a:custGeom>
              <a:avLst/>
              <a:gdLst/>
              <a:ahLst/>
              <a:cxnLst/>
              <a:rect l="l" t="t" r="r" b="b"/>
              <a:pathLst>
                <a:path w="128904" h="123189">
                  <a:moveTo>
                    <a:pt x="128485" y="0"/>
                  </a:moveTo>
                  <a:lnTo>
                    <a:pt x="0" y="46062"/>
                  </a:lnTo>
                  <a:lnTo>
                    <a:pt x="56807" y="64427"/>
                  </a:lnTo>
                  <a:lnTo>
                    <a:pt x="69024" y="122859"/>
                  </a:lnTo>
                  <a:lnTo>
                    <a:pt x="128485" y="0"/>
                  </a:lnTo>
                  <a:close/>
                </a:path>
              </a:pathLst>
            </a:custGeom>
            <a:solidFill>
              <a:srgbClr val="E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44" name="object 14">
            <a:extLst>
              <a:ext uri="{FF2B5EF4-FFF2-40B4-BE49-F238E27FC236}">
                <a16:creationId xmlns:a16="http://schemas.microsoft.com/office/drawing/2014/main" id="{520E7DB8-BE7D-49F2-AF76-9A8D56E4A3B3}"/>
              </a:ext>
            </a:extLst>
          </p:cNvPr>
          <p:cNvGrpSpPr/>
          <p:nvPr/>
        </p:nvGrpSpPr>
        <p:grpSpPr>
          <a:xfrm>
            <a:off x="3728366" y="1546342"/>
            <a:ext cx="2204057" cy="4671060"/>
            <a:chOff x="7629781" y="1800859"/>
            <a:chExt cx="2204057" cy="4671060"/>
          </a:xfrm>
        </p:grpSpPr>
        <p:pic>
          <p:nvPicPr>
            <p:cNvPr id="45" name="object 15">
              <a:extLst>
                <a:ext uri="{FF2B5EF4-FFF2-40B4-BE49-F238E27FC236}">
                  <a16:creationId xmlns:a16="http://schemas.microsoft.com/office/drawing/2014/main" id="{9770DEC3-537E-464F-85CB-CEE27EA0FE30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629781" y="1810471"/>
              <a:ext cx="2200526" cy="4651229"/>
            </a:xfrm>
            <a:prstGeom prst="rect">
              <a:avLst/>
            </a:prstGeom>
          </p:spPr>
        </p:pic>
        <p:sp>
          <p:nvSpPr>
            <p:cNvPr id="46" name="object 16">
              <a:extLst>
                <a:ext uri="{FF2B5EF4-FFF2-40B4-BE49-F238E27FC236}">
                  <a16:creationId xmlns:a16="http://schemas.microsoft.com/office/drawing/2014/main" id="{74B04C5E-E49F-473B-BC5B-0328FB42DED7}"/>
                </a:ext>
              </a:extLst>
            </p:cNvPr>
            <p:cNvSpPr/>
            <p:nvPr/>
          </p:nvSpPr>
          <p:spPr>
            <a:xfrm>
              <a:off x="7632293" y="1800859"/>
              <a:ext cx="2201545" cy="4671060"/>
            </a:xfrm>
            <a:custGeom>
              <a:avLst/>
              <a:gdLst/>
              <a:ahLst/>
              <a:cxnLst/>
              <a:rect l="l" t="t" r="r" b="b"/>
              <a:pathLst>
                <a:path w="2201545" h="4671060">
                  <a:moveTo>
                    <a:pt x="2201176" y="0"/>
                  </a:moveTo>
                  <a:lnTo>
                    <a:pt x="0" y="0"/>
                  </a:lnTo>
                  <a:lnTo>
                    <a:pt x="0" y="6350"/>
                  </a:lnTo>
                  <a:lnTo>
                    <a:pt x="0" y="4664710"/>
                  </a:lnTo>
                  <a:lnTo>
                    <a:pt x="0" y="4671060"/>
                  </a:lnTo>
                  <a:lnTo>
                    <a:pt x="2201176" y="4671060"/>
                  </a:lnTo>
                  <a:lnTo>
                    <a:pt x="2201176" y="4664710"/>
                  </a:lnTo>
                  <a:lnTo>
                    <a:pt x="6350" y="4664710"/>
                  </a:lnTo>
                  <a:lnTo>
                    <a:pt x="6350" y="6350"/>
                  </a:lnTo>
                  <a:lnTo>
                    <a:pt x="2194826" y="6350"/>
                  </a:lnTo>
                  <a:lnTo>
                    <a:pt x="2194826" y="4664392"/>
                  </a:lnTo>
                  <a:lnTo>
                    <a:pt x="2201176" y="4664392"/>
                  </a:lnTo>
                  <a:lnTo>
                    <a:pt x="2201176" y="6350"/>
                  </a:lnTo>
                  <a:lnTo>
                    <a:pt x="220117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51" name="object 24">
            <a:extLst>
              <a:ext uri="{FF2B5EF4-FFF2-40B4-BE49-F238E27FC236}">
                <a16:creationId xmlns:a16="http://schemas.microsoft.com/office/drawing/2014/main" id="{774A6660-FAA3-4BA3-A075-35DF3578BA4E}"/>
              </a:ext>
            </a:extLst>
          </p:cNvPr>
          <p:cNvSpPr/>
          <p:nvPr/>
        </p:nvSpPr>
        <p:spPr>
          <a:xfrm>
            <a:off x="7086600" y="1777746"/>
            <a:ext cx="3021455" cy="888268"/>
          </a:xfrm>
          <a:custGeom>
            <a:avLst/>
            <a:gdLst/>
            <a:ahLst/>
            <a:cxnLst/>
            <a:rect l="l" t="t" r="r" b="b"/>
            <a:pathLst>
              <a:path w="1125854" h="217169">
                <a:moveTo>
                  <a:pt x="125181" y="6489"/>
                </a:moveTo>
                <a:lnTo>
                  <a:pt x="82661" y="18721"/>
                </a:lnTo>
                <a:lnTo>
                  <a:pt x="41924" y="39106"/>
                </a:lnTo>
                <a:lnTo>
                  <a:pt x="7907" y="69528"/>
                </a:lnTo>
                <a:lnTo>
                  <a:pt x="0" y="90373"/>
                </a:lnTo>
                <a:lnTo>
                  <a:pt x="1205" y="114116"/>
                </a:lnTo>
                <a:lnTo>
                  <a:pt x="24208" y="157015"/>
                </a:lnTo>
                <a:lnTo>
                  <a:pt x="63404" y="187394"/>
                </a:lnTo>
                <a:lnTo>
                  <a:pt x="112268" y="204786"/>
                </a:lnTo>
                <a:lnTo>
                  <a:pt x="187341" y="214642"/>
                </a:lnTo>
                <a:lnTo>
                  <a:pt x="236913" y="216635"/>
                </a:lnTo>
                <a:lnTo>
                  <a:pt x="286549" y="216628"/>
                </a:lnTo>
                <a:lnTo>
                  <a:pt x="385914" y="215265"/>
                </a:lnTo>
                <a:lnTo>
                  <a:pt x="521094" y="215265"/>
                </a:lnTo>
                <a:lnTo>
                  <a:pt x="704849" y="206094"/>
                </a:lnTo>
                <a:lnTo>
                  <a:pt x="757558" y="202628"/>
                </a:lnTo>
                <a:lnTo>
                  <a:pt x="810215" y="198465"/>
                </a:lnTo>
                <a:lnTo>
                  <a:pt x="813036" y="198200"/>
                </a:lnTo>
                <a:lnTo>
                  <a:pt x="258132" y="198200"/>
                </a:lnTo>
                <a:lnTo>
                  <a:pt x="226479" y="197688"/>
                </a:lnTo>
                <a:lnTo>
                  <a:pt x="174045" y="194827"/>
                </a:lnTo>
                <a:lnTo>
                  <a:pt x="122097" y="187490"/>
                </a:lnTo>
                <a:lnTo>
                  <a:pt x="77173" y="173088"/>
                </a:lnTo>
                <a:lnTo>
                  <a:pt x="39420" y="145389"/>
                </a:lnTo>
                <a:lnTo>
                  <a:pt x="18986" y="105460"/>
                </a:lnTo>
                <a:lnTo>
                  <a:pt x="18642" y="95335"/>
                </a:lnTo>
                <a:lnTo>
                  <a:pt x="20923" y="86179"/>
                </a:lnTo>
                <a:lnTo>
                  <a:pt x="49785" y="56780"/>
                </a:lnTo>
                <a:lnTo>
                  <a:pt x="88996" y="36650"/>
                </a:lnTo>
                <a:lnTo>
                  <a:pt x="137077" y="23893"/>
                </a:lnTo>
                <a:lnTo>
                  <a:pt x="165061" y="22225"/>
                </a:lnTo>
                <a:lnTo>
                  <a:pt x="168044" y="20916"/>
                </a:lnTo>
                <a:lnTo>
                  <a:pt x="164001" y="20562"/>
                </a:lnTo>
                <a:lnTo>
                  <a:pt x="148668" y="19483"/>
                </a:lnTo>
                <a:lnTo>
                  <a:pt x="133311" y="19050"/>
                </a:lnTo>
                <a:lnTo>
                  <a:pt x="126407" y="16080"/>
                </a:lnTo>
                <a:lnTo>
                  <a:pt x="124110" y="9534"/>
                </a:lnTo>
                <a:lnTo>
                  <a:pt x="125181" y="6489"/>
                </a:lnTo>
                <a:close/>
              </a:path>
              <a:path w="1125854" h="217169">
                <a:moveTo>
                  <a:pt x="521094" y="215265"/>
                </a:moveTo>
                <a:lnTo>
                  <a:pt x="385914" y="215265"/>
                </a:lnTo>
                <a:lnTo>
                  <a:pt x="452191" y="215998"/>
                </a:lnTo>
                <a:lnTo>
                  <a:pt x="485307" y="216118"/>
                </a:lnTo>
                <a:lnTo>
                  <a:pt x="518477" y="215379"/>
                </a:lnTo>
                <a:lnTo>
                  <a:pt x="521094" y="215265"/>
                </a:lnTo>
                <a:close/>
              </a:path>
              <a:path w="1125854" h="217169">
                <a:moveTo>
                  <a:pt x="384327" y="196454"/>
                </a:moveTo>
                <a:lnTo>
                  <a:pt x="353098" y="196532"/>
                </a:lnTo>
                <a:lnTo>
                  <a:pt x="289788" y="197919"/>
                </a:lnTo>
                <a:lnTo>
                  <a:pt x="258132" y="198200"/>
                </a:lnTo>
                <a:lnTo>
                  <a:pt x="813036" y="198200"/>
                </a:lnTo>
                <a:lnTo>
                  <a:pt x="820443" y="197504"/>
                </a:lnTo>
                <a:lnTo>
                  <a:pt x="446754" y="197504"/>
                </a:lnTo>
                <a:lnTo>
                  <a:pt x="384327" y="196454"/>
                </a:lnTo>
                <a:close/>
              </a:path>
              <a:path w="1125854" h="217169">
                <a:moveTo>
                  <a:pt x="972346" y="26296"/>
                </a:moveTo>
                <a:lnTo>
                  <a:pt x="583638" y="26296"/>
                </a:lnTo>
                <a:lnTo>
                  <a:pt x="684388" y="27010"/>
                </a:lnTo>
                <a:lnTo>
                  <a:pt x="735054" y="28120"/>
                </a:lnTo>
                <a:lnTo>
                  <a:pt x="785694" y="30005"/>
                </a:lnTo>
                <a:lnTo>
                  <a:pt x="836284" y="32856"/>
                </a:lnTo>
                <a:lnTo>
                  <a:pt x="886802" y="36868"/>
                </a:lnTo>
                <a:lnTo>
                  <a:pt x="944537" y="42095"/>
                </a:lnTo>
                <a:lnTo>
                  <a:pt x="1002042" y="49237"/>
                </a:lnTo>
                <a:lnTo>
                  <a:pt x="1042987" y="57890"/>
                </a:lnTo>
                <a:lnTo>
                  <a:pt x="1078980" y="70416"/>
                </a:lnTo>
                <a:lnTo>
                  <a:pt x="1106402" y="101454"/>
                </a:lnTo>
                <a:lnTo>
                  <a:pt x="1098357" y="118492"/>
                </a:lnTo>
                <a:lnTo>
                  <a:pt x="1065174" y="142125"/>
                </a:lnTo>
                <a:lnTo>
                  <a:pt x="1021849" y="154047"/>
                </a:lnTo>
                <a:lnTo>
                  <a:pt x="927263" y="167211"/>
                </a:lnTo>
                <a:lnTo>
                  <a:pt x="877174" y="172994"/>
                </a:lnTo>
                <a:lnTo>
                  <a:pt x="826993" y="177943"/>
                </a:lnTo>
                <a:lnTo>
                  <a:pt x="776745" y="182148"/>
                </a:lnTo>
                <a:lnTo>
                  <a:pt x="726452" y="185699"/>
                </a:lnTo>
                <a:lnTo>
                  <a:pt x="509140" y="196683"/>
                </a:lnTo>
                <a:lnTo>
                  <a:pt x="446754" y="197504"/>
                </a:lnTo>
                <a:lnTo>
                  <a:pt x="820511" y="197497"/>
                </a:lnTo>
                <a:lnTo>
                  <a:pt x="862802" y="193520"/>
                </a:lnTo>
                <a:lnTo>
                  <a:pt x="915301" y="187706"/>
                </a:lnTo>
                <a:lnTo>
                  <a:pt x="971499" y="180686"/>
                </a:lnTo>
                <a:lnTo>
                  <a:pt x="1027468" y="172046"/>
                </a:lnTo>
                <a:lnTo>
                  <a:pt x="1072849" y="159548"/>
                </a:lnTo>
                <a:lnTo>
                  <a:pt x="1111021" y="132867"/>
                </a:lnTo>
                <a:lnTo>
                  <a:pt x="1125550" y="101854"/>
                </a:lnTo>
                <a:lnTo>
                  <a:pt x="1124559" y="90170"/>
                </a:lnTo>
                <a:lnTo>
                  <a:pt x="1096911" y="58572"/>
                </a:lnTo>
                <a:lnTo>
                  <a:pt x="1042665" y="37642"/>
                </a:lnTo>
                <a:lnTo>
                  <a:pt x="985113" y="27762"/>
                </a:lnTo>
                <a:lnTo>
                  <a:pt x="972346" y="26296"/>
                </a:lnTo>
                <a:close/>
              </a:path>
              <a:path w="1125854" h="217169">
                <a:moveTo>
                  <a:pt x="183701" y="3175"/>
                </a:moveTo>
                <a:lnTo>
                  <a:pt x="165061" y="3175"/>
                </a:lnTo>
                <a:lnTo>
                  <a:pt x="171966" y="6101"/>
                </a:lnTo>
                <a:lnTo>
                  <a:pt x="174263" y="12633"/>
                </a:lnTo>
                <a:lnTo>
                  <a:pt x="171959" y="19198"/>
                </a:lnTo>
                <a:lnTo>
                  <a:pt x="168044" y="20916"/>
                </a:lnTo>
                <a:lnTo>
                  <a:pt x="194652" y="23113"/>
                </a:lnTo>
                <a:lnTo>
                  <a:pt x="257746" y="26073"/>
                </a:lnTo>
                <a:lnTo>
                  <a:pt x="351927" y="27151"/>
                </a:lnTo>
                <a:lnTo>
                  <a:pt x="972346" y="26296"/>
                </a:lnTo>
                <a:lnTo>
                  <a:pt x="933931" y="21884"/>
                </a:lnTo>
                <a:lnTo>
                  <a:pt x="882592" y="17127"/>
                </a:lnTo>
                <a:lnTo>
                  <a:pt x="831152" y="13421"/>
                </a:lnTo>
                <a:lnTo>
                  <a:pt x="779667" y="10695"/>
                </a:lnTo>
                <a:lnTo>
                  <a:pt x="728192" y="8877"/>
                </a:lnTo>
                <a:lnTo>
                  <a:pt x="690783" y="8108"/>
                </a:lnTo>
                <a:lnTo>
                  <a:pt x="355491" y="8108"/>
                </a:lnTo>
                <a:lnTo>
                  <a:pt x="302870" y="7929"/>
                </a:lnTo>
                <a:lnTo>
                  <a:pt x="250271" y="6801"/>
                </a:lnTo>
                <a:lnTo>
                  <a:pt x="197713" y="4267"/>
                </a:lnTo>
                <a:lnTo>
                  <a:pt x="183701" y="3175"/>
                </a:lnTo>
                <a:close/>
              </a:path>
              <a:path w="1125854" h="217169">
                <a:moveTo>
                  <a:pt x="165061" y="3175"/>
                </a:moveTo>
                <a:lnTo>
                  <a:pt x="149782" y="3667"/>
                </a:lnTo>
                <a:lnTo>
                  <a:pt x="134521" y="5022"/>
                </a:lnTo>
                <a:lnTo>
                  <a:pt x="125181" y="6489"/>
                </a:lnTo>
                <a:lnTo>
                  <a:pt x="124110" y="9534"/>
                </a:lnTo>
                <a:lnTo>
                  <a:pt x="126407" y="16080"/>
                </a:lnTo>
                <a:lnTo>
                  <a:pt x="133311" y="19050"/>
                </a:lnTo>
                <a:lnTo>
                  <a:pt x="148668" y="19483"/>
                </a:lnTo>
                <a:lnTo>
                  <a:pt x="164001" y="20562"/>
                </a:lnTo>
                <a:lnTo>
                  <a:pt x="168044" y="20916"/>
                </a:lnTo>
                <a:lnTo>
                  <a:pt x="171959" y="19198"/>
                </a:lnTo>
                <a:lnTo>
                  <a:pt x="174263" y="12633"/>
                </a:lnTo>
                <a:lnTo>
                  <a:pt x="171966" y="6101"/>
                </a:lnTo>
                <a:lnTo>
                  <a:pt x="165061" y="3175"/>
                </a:lnTo>
                <a:close/>
              </a:path>
              <a:path w="1125854" h="217169">
                <a:moveTo>
                  <a:pt x="567720" y="7114"/>
                </a:moveTo>
                <a:lnTo>
                  <a:pt x="355491" y="8108"/>
                </a:lnTo>
                <a:lnTo>
                  <a:pt x="690783" y="8108"/>
                </a:lnTo>
                <a:lnTo>
                  <a:pt x="674713" y="7778"/>
                </a:lnTo>
                <a:lnTo>
                  <a:pt x="567720" y="7114"/>
                </a:lnTo>
                <a:close/>
              </a:path>
              <a:path w="1125854" h="217169">
                <a:moveTo>
                  <a:pt x="133311" y="0"/>
                </a:moveTo>
                <a:lnTo>
                  <a:pt x="126414" y="2983"/>
                </a:lnTo>
                <a:lnTo>
                  <a:pt x="125181" y="6489"/>
                </a:lnTo>
                <a:lnTo>
                  <a:pt x="134521" y="5022"/>
                </a:lnTo>
                <a:lnTo>
                  <a:pt x="149782" y="3667"/>
                </a:lnTo>
                <a:lnTo>
                  <a:pt x="165061" y="3175"/>
                </a:lnTo>
                <a:lnTo>
                  <a:pt x="183701" y="3175"/>
                </a:lnTo>
                <a:lnTo>
                  <a:pt x="165531" y="1604"/>
                </a:lnTo>
                <a:lnTo>
                  <a:pt x="149432" y="461"/>
                </a:lnTo>
                <a:lnTo>
                  <a:pt x="133311" y="0"/>
                </a:lnTo>
                <a:close/>
              </a:path>
            </a:pathLst>
          </a:custGeom>
          <a:solidFill>
            <a:srgbClr val="E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2" name="object 5">
            <a:extLst>
              <a:ext uri="{FF2B5EF4-FFF2-40B4-BE49-F238E27FC236}">
                <a16:creationId xmlns:a16="http://schemas.microsoft.com/office/drawing/2014/main" id="{FF34808E-FD8D-4FD1-A76F-018DB142947C}"/>
              </a:ext>
            </a:extLst>
          </p:cNvPr>
          <p:cNvSpPr txBox="1"/>
          <p:nvPr/>
        </p:nvSpPr>
        <p:spPr>
          <a:xfrm>
            <a:off x="7315200" y="2459271"/>
            <a:ext cx="5297297" cy="28341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57834">
              <a:lnSpc>
                <a:spcPct val="100000"/>
              </a:lnSpc>
              <a:spcBef>
                <a:spcPts val="100"/>
              </a:spcBef>
            </a:pPr>
            <a:endParaRPr lang="en-US" sz="3600" dirty="0">
              <a:latin typeface="Arial"/>
              <a:cs typeface="Arial"/>
            </a:endParaRPr>
          </a:p>
          <a:p>
            <a:pPr marL="12700" marR="457834">
              <a:lnSpc>
                <a:spcPct val="100000"/>
              </a:lnSpc>
              <a:spcBef>
                <a:spcPts val="100"/>
              </a:spcBef>
            </a:pPr>
            <a:endParaRPr lang="en-US" sz="3600" dirty="0">
              <a:latin typeface="Arial"/>
              <a:cs typeface="Arial"/>
            </a:endParaRPr>
          </a:p>
          <a:p>
            <a:pPr marL="12700" marR="457834">
              <a:lnSpc>
                <a:spcPct val="100000"/>
              </a:lnSpc>
              <a:spcBef>
                <a:spcPts val="100"/>
              </a:spcBef>
            </a:pPr>
            <a:r>
              <a:rPr lang="en-US" sz="3600" dirty="0">
                <a:latin typeface="Arial"/>
                <a:cs typeface="Arial"/>
              </a:rPr>
              <a:t>gos</a:t>
            </a:r>
            <a:r>
              <a:rPr lang="en-US" sz="3600" b="1" dirty="0">
                <a:solidFill>
                  <a:srgbClr val="FF0000"/>
                </a:solidFill>
                <a:latin typeface="Arial"/>
                <a:cs typeface="Arial"/>
              </a:rPr>
              <a:t>u</a:t>
            </a:r>
            <a:r>
              <a:rPr lang="en-US" sz="3600" dirty="0">
                <a:latin typeface="Arial"/>
                <a:cs typeface="Arial"/>
              </a:rPr>
              <a:t>slug</a:t>
            </a:r>
            <a:r>
              <a:rPr lang="en-US" sz="3600" b="1" dirty="0">
                <a:solidFill>
                  <a:srgbClr val="FF0000"/>
                </a:solidFill>
                <a:latin typeface="Arial"/>
                <a:cs typeface="Arial"/>
              </a:rPr>
              <a:t>i</a:t>
            </a:r>
            <a:r>
              <a:rPr lang="en-US" sz="3600" dirty="0">
                <a:latin typeface="Arial"/>
                <a:cs typeface="Arial"/>
              </a:rPr>
              <a:t>.ru</a:t>
            </a:r>
          </a:p>
          <a:p>
            <a:pPr marL="12700" marR="457834">
              <a:lnSpc>
                <a:spcPct val="100000"/>
              </a:lnSpc>
              <a:spcBef>
                <a:spcPts val="100"/>
              </a:spcBef>
            </a:pPr>
            <a:endParaRPr lang="en-US" sz="3600" dirty="0">
              <a:latin typeface="Arial"/>
              <a:cs typeface="Arial"/>
            </a:endParaRPr>
          </a:p>
          <a:p>
            <a:pPr marL="12700" marR="457834">
              <a:lnSpc>
                <a:spcPct val="100000"/>
              </a:lnSpc>
              <a:spcBef>
                <a:spcPts val="100"/>
              </a:spcBef>
            </a:pPr>
            <a:endParaRPr lang="en-US" sz="3600" dirty="0">
              <a:latin typeface="Arial"/>
              <a:cs typeface="Arial"/>
            </a:endParaRPr>
          </a:p>
        </p:txBody>
      </p:sp>
      <p:sp>
        <p:nvSpPr>
          <p:cNvPr id="37" name="object 23">
            <a:extLst>
              <a:ext uri="{FF2B5EF4-FFF2-40B4-BE49-F238E27FC236}">
                <a16:creationId xmlns:a16="http://schemas.microsoft.com/office/drawing/2014/main" id="{6415C677-FEB3-4237-8623-CF36DAB298CE}"/>
              </a:ext>
            </a:extLst>
          </p:cNvPr>
          <p:cNvSpPr/>
          <p:nvPr/>
        </p:nvSpPr>
        <p:spPr>
          <a:xfrm>
            <a:off x="7301760" y="1849930"/>
            <a:ext cx="2602232" cy="706459"/>
          </a:xfrm>
          <a:custGeom>
            <a:avLst/>
            <a:gdLst/>
            <a:ahLst/>
            <a:cxnLst/>
            <a:rect l="l" t="t" r="r" b="b"/>
            <a:pathLst>
              <a:path w="969645" h="172719">
                <a:moveTo>
                  <a:pt x="94526" y="38633"/>
                </a:moveTo>
                <a:lnTo>
                  <a:pt x="67856" y="38633"/>
                </a:lnTo>
                <a:lnTo>
                  <a:pt x="67856" y="42494"/>
                </a:lnTo>
                <a:lnTo>
                  <a:pt x="67856" y="100241"/>
                </a:lnTo>
                <a:lnTo>
                  <a:pt x="65659" y="105943"/>
                </a:lnTo>
                <a:lnTo>
                  <a:pt x="59397" y="110909"/>
                </a:lnTo>
                <a:lnTo>
                  <a:pt x="50952" y="110909"/>
                </a:lnTo>
                <a:lnTo>
                  <a:pt x="41160" y="109334"/>
                </a:lnTo>
                <a:lnTo>
                  <a:pt x="33820" y="104698"/>
                </a:lnTo>
                <a:lnTo>
                  <a:pt x="29184" y="97091"/>
                </a:lnTo>
                <a:lnTo>
                  <a:pt x="27584" y="86626"/>
                </a:lnTo>
                <a:lnTo>
                  <a:pt x="29425" y="75895"/>
                </a:lnTo>
                <a:lnTo>
                  <a:pt x="34417" y="68262"/>
                </a:lnTo>
                <a:lnTo>
                  <a:pt x="41783" y="63690"/>
                </a:lnTo>
                <a:lnTo>
                  <a:pt x="50749" y="62166"/>
                </a:lnTo>
                <a:lnTo>
                  <a:pt x="59588" y="62166"/>
                </a:lnTo>
                <a:lnTo>
                  <a:pt x="64744" y="64554"/>
                </a:lnTo>
                <a:lnTo>
                  <a:pt x="67729" y="68262"/>
                </a:lnTo>
                <a:lnTo>
                  <a:pt x="67856" y="100241"/>
                </a:lnTo>
                <a:lnTo>
                  <a:pt x="67856" y="42494"/>
                </a:lnTo>
                <a:lnTo>
                  <a:pt x="63449" y="39370"/>
                </a:lnTo>
                <a:lnTo>
                  <a:pt x="58102" y="37338"/>
                </a:lnTo>
                <a:lnTo>
                  <a:pt x="46329" y="37338"/>
                </a:lnTo>
                <a:lnTo>
                  <a:pt x="29083" y="40614"/>
                </a:lnTo>
                <a:lnTo>
                  <a:pt x="14274" y="50139"/>
                </a:lnTo>
                <a:lnTo>
                  <a:pt x="3898" y="65506"/>
                </a:lnTo>
                <a:lnTo>
                  <a:pt x="0" y="86271"/>
                </a:lnTo>
                <a:lnTo>
                  <a:pt x="3467" y="107721"/>
                </a:lnTo>
                <a:lnTo>
                  <a:pt x="13093" y="123202"/>
                </a:lnTo>
                <a:lnTo>
                  <a:pt x="27762" y="132588"/>
                </a:lnTo>
                <a:lnTo>
                  <a:pt x="46329" y="135737"/>
                </a:lnTo>
                <a:lnTo>
                  <a:pt x="58102" y="135737"/>
                </a:lnTo>
                <a:lnTo>
                  <a:pt x="64744" y="131686"/>
                </a:lnTo>
                <a:lnTo>
                  <a:pt x="67856" y="127088"/>
                </a:lnTo>
                <a:lnTo>
                  <a:pt x="67792" y="131686"/>
                </a:lnTo>
                <a:lnTo>
                  <a:pt x="66700" y="138176"/>
                </a:lnTo>
                <a:lnTo>
                  <a:pt x="62979" y="143395"/>
                </a:lnTo>
                <a:lnTo>
                  <a:pt x="56375" y="146710"/>
                </a:lnTo>
                <a:lnTo>
                  <a:pt x="46532" y="147878"/>
                </a:lnTo>
                <a:lnTo>
                  <a:pt x="37338" y="147878"/>
                </a:lnTo>
                <a:lnTo>
                  <a:pt x="31076" y="142544"/>
                </a:lnTo>
                <a:lnTo>
                  <a:pt x="27940" y="136664"/>
                </a:lnTo>
                <a:lnTo>
                  <a:pt x="4597" y="146405"/>
                </a:lnTo>
                <a:lnTo>
                  <a:pt x="11023" y="157505"/>
                </a:lnTo>
                <a:lnTo>
                  <a:pt x="20777" y="165760"/>
                </a:lnTo>
                <a:lnTo>
                  <a:pt x="33566" y="170929"/>
                </a:lnTo>
                <a:lnTo>
                  <a:pt x="49110" y="172707"/>
                </a:lnTo>
                <a:lnTo>
                  <a:pt x="68148" y="169887"/>
                </a:lnTo>
                <a:lnTo>
                  <a:pt x="82435" y="161277"/>
                </a:lnTo>
                <a:lnTo>
                  <a:pt x="90690" y="147878"/>
                </a:lnTo>
                <a:lnTo>
                  <a:pt x="91414" y="146710"/>
                </a:lnTo>
                <a:lnTo>
                  <a:pt x="94361" y="127088"/>
                </a:lnTo>
                <a:lnTo>
                  <a:pt x="94526" y="125984"/>
                </a:lnTo>
                <a:lnTo>
                  <a:pt x="94526" y="110909"/>
                </a:lnTo>
                <a:lnTo>
                  <a:pt x="94526" y="62166"/>
                </a:lnTo>
                <a:lnTo>
                  <a:pt x="94526" y="42494"/>
                </a:lnTo>
                <a:lnTo>
                  <a:pt x="94526" y="38633"/>
                </a:lnTo>
                <a:close/>
              </a:path>
              <a:path w="969645" h="172719">
                <a:moveTo>
                  <a:pt x="210273" y="86271"/>
                </a:moveTo>
                <a:lnTo>
                  <a:pt x="206438" y="66319"/>
                </a:lnTo>
                <a:lnTo>
                  <a:pt x="203098" y="61442"/>
                </a:lnTo>
                <a:lnTo>
                  <a:pt x="195707" y="50609"/>
                </a:lnTo>
                <a:lnTo>
                  <a:pt x="182689" y="42481"/>
                </a:lnTo>
                <a:lnTo>
                  <a:pt x="182689" y="86271"/>
                </a:lnTo>
                <a:lnTo>
                  <a:pt x="180911" y="96634"/>
                </a:lnTo>
                <a:lnTo>
                  <a:pt x="175907" y="104381"/>
                </a:lnTo>
                <a:lnTo>
                  <a:pt x="168186" y="109220"/>
                </a:lnTo>
                <a:lnTo>
                  <a:pt x="158229" y="110909"/>
                </a:lnTo>
                <a:lnTo>
                  <a:pt x="148412" y="109016"/>
                </a:lnTo>
                <a:lnTo>
                  <a:pt x="140804" y="103822"/>
                </a:lnTo>
                <a:lnTo>
                  <a:pt x="135890" y="96012"/>
                </a:lnTo>
                <a:lnTo>
                  <a:pt x="134137" y="86271"/>
                </a:lnTo>
                <a:lnTo>
                  <a:pt x="136017" y="75704"/>
                </a:lnTo>
                <a:lnTo>
                  <a:pt x="141147" y="67919"/>
                </a:lnTo>
                <a:lnTo>
                  <a:pt x="148805" y="63093"/>
                </a:lnTo>
                <a:lnTo>
                  <a:pt x="158229" y="61442"/>
                </a:lnTo>
                <a:lnTo>
                  <a:pt x="167716" y="63093"/>
                </a:lnTo>
                <a:lnTo>
                  <a:pt x="175501" y="67919"/>
                </a:lnTo>
                <a:lnTo>
                  <a:pt x="180759" y="75704"/>
                </a:lnTo>
                <a:lnTo>
                  <a:pt x="182689" y="86271"/>
                </a:lnTo>
                <a:lnTo>
                  <a:pt x="182689" y="42481"/>
                </a:lnTo>
                <a:lnTo>
                  <a:pt x="179235" y="40309"/>
                </a:lnTo>
                <a:lnTo>
                  <a:pt x="158229" y="36614"/>
                </a:lnTo>
                <a:lnTo>
                  <a:pt x="137274" y="40309"/>
                </a:lnTo>
                <a:lnTo>
                  <a:pt x="120942" y="50609"/>
                </a:lnTo>
                <a:lnTo>
                  <a:pt x="110337" y="66319"/>
                </a:lnTo>
                <a:lnTo>
                  <a:pt x="106553" y="86271"/>
                </a:lnTo>
                <a:lnTo>
                  <a:pt x="110464" y="106095"/>
                </a:lnTo>
                <a:lnTo>
                  <a:pt x="121285" y="121754"/>
                </a:lnTo>
                <a:lnTo>
                  <a:pt x="137668" y="132041"/>
                </a:lnTo>
                <a:lnTo>
                  <a:pt x="158229" y="135737"/>
                </a:lnTo>
                <a:lnTo>
                  <a:pt x="179235" y="132041"/>
                </a:lnTo>
                <a:lnTo>
                  <a:pt x="195707" y="121754"/>
                </a:lnTo>
                <a:lnTo>
                  <a:pt x="203136" y="110909"/>
                </a:lnTo>
                <a:lnTo>
                  <a:pt x="206438" y="106095"/>
                </a:lnTo>
                <a:lnTo>
                  <a:pt x="210273" y="86271"/>
                </a:lnTo>
                <a:close/>
              </a:path>
              <a:path w="969645" h="172719">
                <a:moveTo>
                  <a:pt x="302475" y="105575"/>
                </a:moveTo>
                <a:lnTo>
                  <a:pt x="294005" y="86283"/>
                </a:lnTo>
                <a:lnTo>
                  <a:pt x="275348" y="76212"/>
                </a:lnTo>
                <a:lnTo>
                  <a:pt x="256705" y="70942"/>
                </a:lnTo>
                <a:lnTo>
                  <a:pt x="248221" y="66040"/>
                </a:lnTo>
                <a:lnTo>
                  <a:pt x="248221" y="62534"/>
                </a:lnTo>
                <a:lnTo>
                  <a:pt x="251536" y="61442"/>
                </a:lnTo>
                <a:lnTo>
                  <a:pt x="256501" y="61442"/>
                </a:lnTo>
                <a:lnTo>
                  <a:pt x="264858" y="62090"/>
                </a:lnTo>
                <a:lnTo>
                  <a:pt x="272072" y="63995"/>
                </a:lnTo>
                <a:lnTo>
                  <a:pt x="278206" y="67106"/>
                </a:lnTo>
                <a:lnTo>
                  <a:pt x="283362" y="71374"/>
                </a:lnTo>
                <a:lnTo>
                  <a:pt x="301561" y="53898"/>
                </a:lnTo>
                <a:lnTo>
                  <a:pt x="295363" y="47472"/>
                </a:lnTo>
                <a:lnTo>
                  <a:pt x="286258" y="41948"/>
                </a:lnTo>
                <a:lnTo>
                  <a:pt x="274878" y="38074"/>
                </a:lnTo>
                <a:lnTo>
                  <a:pt x="261835" y="36614"/>
                </a:lnTo>
                <a:lnTo>
                  <a:pt x="244462" y="38646"/>
                </a:lnTo>
                <a:lnTo>
                  <a:pt x="231508" y="44513"/>
                </a:lnTo>
                <a:lnTo>
                  <a:pt x="223431" y="53835"/>
                </a:lnTo>
                <a:lnTo>
                  <a:pt x="220637" y="66217"/>
                </a:lnTo>
                <a:lnTo>
                  <a:pt x="229120" y="84810"/>
                </a:lnTo>
                <a:lnTo>
                  <a:pt x="247764" y="94678"/>
                </a:lnTo>
                <a:lnTo>
                  <a:pt x="266420" y="100203"/>
                </a:lnTo>
                <a:lnTo>
                  <a:pt x="274891" y="105752"/>
                </a:lnTo>
                <a:lnTo>
                  <a:pt x="274891" y="109258"/>
                </a:lnTo>
                <a:lnTo>
                  <a:pt x="271411" y="110909"/>
                </a:lnTo>
                <a:lnTo>
                  <a:pt x="264960" y="110909"/>
                </a:lnTo>
                <a:lnTo>
                  <a:pt x="256413" y="109855"/>
                </a:lnTo>
                <a:lnTo>
                  <a:pt x="248691" y="107048"/>
                </a:lnTo>
                <a:lnTo>
                  <a:pt x="242214" y="102997"/>
                </a:lnTo>
                <a:lnTo>
                  <a:pt x="237375" y="98221"/>
                </a:lnTo>
                <a:lnTo>
                  <a:pt x="216217" y="112572"/>
                </a:lnTo>
                <a:lnTo>
                  <a:pt x="222973" y="121462"/>
                </a:lnTo>
                <a:lnTo>
                  <a:pt x="232918" y="128841"/>
                </a:lnTo>
                <a:lnTo>
                  <a:pt x="245973" y="133870"/>
                </a:lnTo>
                <a:lnTo>
                  <a:pt x="262013" y="135737"/>
                </a:lnTo>
                <a:lnTo>
                  <a:pt x="277495" y="133972"/>
                </a:lnTo>
                <a:lnTo>
                  <a:pt x="290385" y="128511"/>
                </a:lnTo>
                <a:lnTo>
                  <a:pt x="299212" y="119126"/>
                </a:lnTo>
                <a:lnTo>
                  <a:pt x="302475" y="105575"/>
                </a:lnTo>
                <a:close/>
              </a:path>
              <a:path w="969645" h="172719">
                <a:moveTo>
                  <a:pt x="410502" y="38620"/>
                </a:moveTo>
                <a:lnTo>
                  <a:pt x="381990" y="38620"/>
                </a:lnTo>
                <a:lnTo>
                  <a:pt x="360464" y="94170"/>
                </a:lnTo>
                <a:lnTo>
                  <a:pt x="332701" y="38620"/>
                </a:lnTo>
                <a:lnTo>
                  <a:pt x="301612" y="38620"/>
                </a:lnTo>
                <a:lnTo>
                  <a:pt x="347408" y="126174"/>
                </a:lnTo>
                <a:lnTo>
                  <a:pt x="327723" y="171043"/>
                </a:lnTo>
                <a:lnTo>
                  <a:pt x="356603" y="171043"/>
                </a:lnTo>
                <a:lnTo>
                  <a:pt x="410502" y="38620"/>
                </a:lnTo>
                <a:close/>
              </a:path>
              <a:path w="969645" h="172719">
                <a:moveTo>
                  <a:pt x="496252" y="105575"/>
                </a:moveTo>
                <a:lnTo>
                  <a:pt x="487768" y="86283"/>
                </a:lnTo>
                <a:lnTo>
                  <a:pt x="469125" y="76212"/>
                </a:lnTo>
                <a:lnTo>
                  <a:pt x="450469" y="70942"/>
                </a:lnTo>
                <a:lnTo>
                  <a:pt x="441998" y="66040"/>
                </a:lnTo>
                <a:lnTo>
                  <a:pt x="441998" y="62534"/>
                </a:lnTo>
                <a:lnTo>
                  <a:pt x="445312" y="61442"/>
                </a:lnTo>
                <a:lnTo>
                  <a:pt x="450278" y="61442"/>
                </a:lnTo>
                <a:lnTo>
                  <a:pt x="458635" y="62090"/>
                </a:lnTo>
                <a:lnTo>
                  <a:pt x="465836" y="63995"/>
                </a:lnTo>
                <a:lnTo>
                  <a:pt x="471982" y="67106"/>
                </a:lnTo>
                <a:lnTo>
                  <a:pt x="477139" y="71374"/>
                </a:lnTo>
                <a:lnTo>
                  <a:pt x="495338" y="53898"/>
                </a:lnTo>
                <a:lnTo>
                  <a:pt x="489140" y="47472"/>
                </a:lnTo>
                <a:lnTo>
                  <a:pt x="480034" y="41948"/>
                </a:lnTo>
                <a:lnTo>
                  <a:pt x="468655" y="38074"/>
                </a:lnTo>
                <a:lnTo>
                  <a:pt x="455612" y="36614"/>
                </a:lnTo>
                <a:lnTo>
                  <a:pt x="438238" y="38646"/>
                </a:lnTo>
                <a:lnTo>
                  <a:pt x="425284" y="44513"/>
                </a:lnTo>
                <a:lnTo>
                  <a:pt x="417207" y="53835"/>
                </a:lnTo>
                <a:lnTo>
                  <a:pt x="414413" y="66217"/>
                </a:lnTo>
                <a:lnTo>
                  <a:pt x="422884" y="84810"/>
                </a:lnTo>
                <a:lnTo>
                  <a:pt x="441540" y="94678"/>
                </a:lnTo>
                <a:lnTo>
                  <a:pt x="460184" y="100203"/>
                </a:lnTo>
                <a:lnTo>
                  <a:pt x="468668" y="105752"/>
                </a:lnTo>
                <a:lnTo>
                  <a:pt x="468668" y="109258"/>
                </a:lnTo>
                <a:lnTo>
                  <a:pt x="465175" y="110909"/>
                </a:lnTo>
                <a:lnTo>
                  <a:pt x="458736" y="110909"/>
                </a:lnTo>
                <a:lnTo>
                  <a:pt x="450189" y="109855"/>
                </a:lnTo>
                <a:lnTo>
                  <a:pt x="442468" y="107048"/>
                </a:lnTo>
                <a:lnTo>
                  <a:pt x="435978" y="102997"/>
                </a:lnTo>
                <a:lnTo>
                  <a:pt x="431152" y="98221"/>
                </a:lnTo>
                <a:lnTo>
                  <a:pt x="409994" y="112572"/>
                </a:lnTo>
                <a:lnTo>
                  <a:pt x="416737" y="121462"/>
                </a:lnTo>
                <a:lnTo>
                  <a:pt x="426694" y="128841"/>
                </a:lnTo>
                <a:lnTo>
                  <a:pt x="439750" y="133870"/>
                </a:lnTo>
                <a:lnTo>
                  <a:pt x="455790" y="135737"/>
                </a:lnTo>
                <a:lnTo>
                  <a:pt x="471271" y="133972"/>
                </a:lnTo>
                <a:lnTo>
                  <a:pt x="484162" y="128511"/>
                </a:lnTo>
                <a:lnTo>
                  <a:pt x="492988" y="119126"/>
                </a:lnTo>
                <a:lnTo>
                  <a:pt x="496252" y="105575"/>
                </a:lnTo>
                <a:close/>
              </a:path>
              <a:path w="969645" h="172719">
                <a:moveTo>
                  <a:pt x="534022" y="0"/>
                </a:moveTo>
                <a:lnTo>
                  <a:pt x="507365" y="0"/>
                </a:lnTo>
                <a:lnTo>
                  <a:pt x="507365" y="134277"/>
                </a:lnTo>
                <a:lnTo>
                  <a:pt x="534022" y="134277"/>
                </a:lnTo>
                <a:lnTo>
                  <a:pt x="534022" y="0"/>
                </a:lnTo>
                <a:close/>
              </a:path>
              <a:path w="969645" h="172719">
                <a:moveTo>
                  <a:pt x="638873" y="38074"/>
                </a:moveTo>
                <a:lnTo>
                  <a:pt x="612203" y="38074"/>
                </a:lnTo>
                <a:lnTo>
                  <a:pt x="612203" y="99136"/>
                </a:lnTo>
                <a:lnTo>
                  <a:pt x="607428" y="107238"/>
                </a:lnTo>
                <a:lnTo>
                  <a:pt x="601535" y="110896"/>
                </a:lnTo>
                <a:lnTo>
                  <a:pt x="592518" y="110896"/>
                </a:lnTo>
                <a:lnTo>
                  <a:pt x="584555" y="109347"/>
                </a:lnTo>
                <a:lnTo>
                  <a:pt x="579602" y="105067"/>
                </a:lnTo>
                <a:lnTo>
                  <a:pt x="577049" y="98640"/>
                </a:lnTo>
                <a:lnTo>
                  <a:pt x="576338" y="90665"/>
                </a:lnTo>
                <a:lnTo>
                  <a:pt x="576338" y="38074"/>
                </a:lnTo>
                <a:lnTo>
                  <a:pt x="549656" y="38074"/>
                </a:lnTo>
                <a:lnTo>
                  <a:pt x="549656" y="92697"/>
                </a:lnTo>
                <a:lnTo>
                  <a:pt x="552145" y="111912"/>
                </a:lnTo>
                <a:lnTo>
                  <a:pt x="559638" y="125323"/>
                </a:lnTo>
                <a:lnTo>
                  <a:pt x="572173" y="133184"/>
                </a:lnTo>
                <a:lnTo>
                  <a:pt x="589762" y="135737"/>
                </a:lnTo>
                <a:lnTo>
                  <a:pt x="599871" y="135737"/>
                </a:lnTo>
                <a:lnTo>
                  <a:pt x="607225" y="131864"/>
                </a:lnTo>
                <a:lnTo>
                  <a:pt x="612203" y="128003"/>
                </a:lnTo>
                <a:lnTo>
                  <a:pt x="612203" y="134264"/>
                </a:lnTo>
                <a:lnTo>
                  <a:pt x="638873" y="134264"/>
                </a:lnTo>
                <a:lnTo>
                  <a:pt x="638873" y="38074"/>
                </a:lnTo>
                <a:close/>
              </a:path>
              <a:path w="969645" h="172719">
                <a:moveTo>
                  <a:pt x="745413" y="38633"/>
                </a:moveTo>
                <a:lnTo>
                  <a:pt x="718743" y="38633"/>
                </a:lnTo>
                <a:lnTo>
                  <a:pt x="718743" y="42494"/>
                </a:lnTo>
                <a:lnTo>
                  <a:pt x="718743" y="100241"/>
                </a:lnTo>
                <a:lnTo>
                  <a:pt x="716546" y="105943"/>
                </a:lnTo>
                <a:lnTo>
                  <a:pt x="710285" y="110909"/>
                </a:lnTo>
                <a:lnTo>
                  <a:pt x="701840" y="110909"/>
                </a:lnTo>
                <a:lnTo>
                  <a:pt x="692048" y="109334"/>
                </a:lnTo>
                <a:lnTo>
                  <a:pt x="684695" y="104698"/>
                </a:lnTo>
                <a:lnTo>
                  <a:pt x="680072" y="97091"/>
                </a:lnTo>
                <a:lnTo>
                  <a:pt x="678472" y="86626"/>
                </a:lnTo>
                <a:lnTo>
                  <a:pt x="680300" y="75895"/>
                </a:lnTo>
                <a:lnTo>
                  <a:pt x="685292" y="68262"/>
                </a:lnTo>
                <a:lnTo>
                  <a:pt x="692658" y="63690"/>
                </a:lnTo>
                <a:lnTo>
                  <a:pt x="701636" y="62166"/>
                </a:lnTo>
                <a:lnTo>
                  <a:pt x="710476" y="62166"/>
                </a:lnTo>
                <a:lnTo>
                  <a:pt x="715632" y="64554"/>
                </a:lnTo>
                <a:lnTo>
                  <a:pt x="718616" y="68262"/>
                </a:lnTo>
                <a:lnTo>
                  <a:pt x="718743" y="100241"/>
                </a:lnTo>
                <a:lnTo>
                  <a:pt x="718743" y="42494"/>
                </a:lnTo>
                <a:lnTo>
                  <a:pt x="714336" y="39370"/>
                </a:lnTo>
                <a:lnTo>
                  <a:pt x="708990" y="37338"/>
                </a:lnTo>
                <a:lnTo>
                  <a:pt x="697217" y="37338"/>
                </a:lnTo>
                <a:lnTo>
                  <a:pt x="679970" y="40614"/>
                </a:lnTo>
                <a:lnTo>
                  <a:pt x="665149" y="50139"/>
                </a:lnTo>
                <a:lnTo>
                  <a:pt x="654786" y="65506"/>
                </a:lnTo>
                <a:lnTo>
                  <a:pt x="650887" y="86271"/>
                </a:lnTo>
                <a:lnTo>
                  <a:pt x="654342" y="107721"/>
                </a:lnTo>
                <a:lnTo>
                  <a:pt x="663981" y="123202"/>
                </a:lnTo>
                <a:lnTo>
                  <a:pt x="678649" y="132588"/>
                </a:lnTo>
                <a:lnTo>
                  <a:pt x="697217" y="135737"/>
                </a:lnTo>
                <a:lnTo>
                  <a:pt x="708990" y="135737"/>
                </a:lnTo>
                <a:lnTo>
                  <a:pt x="715632" y="131686"/>
                </a:lnTo>
                <a:lnTo>
                  <a:pt x="718743" y="127088"/>
                </a:lnTo>
                <a:lnTo>
                  <a:pt x="718680" y="131686"/>
                </a:lnTo>
                <a:lnTo>
                  <a:pt x="717575" y="138176"/>
                </a:lnTo>
                <a:lnTo>
                  <a:pt x="713867" y="143395"/>
                </a:lnTo>
                <a:lnTo>
                  <a:pt x="707263" y="146710"/>
                </a:lnTo>
                <a:lnTo>
                  <a:pt x="697420" y="147878"/>
                </a:lnTo>
                <a:lnTo>
                  <a:pt x="688225" y="147878"/>
                </a:lnTo>
                <a:lnTo>
                  <a:pt x="681964" y="142544"/>
                </a:lnTo>
                <a:lnTo>
                  <a:pt x="678827" y="136664"/>
                </a:lnTo>
                <a:lnTo>
                  <a:pt x="655485" y="146405"/>
                </a:lnTo>
                <a:lnTo>
                  <a:pt x="661911" y="157505"/>
                </a:lnTo>
                <a:lnTo>
                  <a:pt x="671664" y="165760"/>
                </a:lnTo>
                <a:lnTo>
                  <a:pt x="684441" y="170929"/>
                </a:lnTo>
                <a:lnTo>
                  <a:pt x="699998" y="172707"/>
                </a:lnTo>
                <a:lnTo>
                  <a:pt x="719035" y="169887"/>
                </a:lnTo>
                <a:lnTo>
                  <a:pt x="733323" y="161277"/>
                </a:lnTo>
                <a:lnTo>
                  <a:pt x="741578" y="147878"/>
                </a:lnTo>
                <a:lnTo>
                  <a:pt x="742289" y="146710"/>
                </a:lnTo>
                <a:lnTo>
                  <a:pt x="745236" y="127088"/>
                </a:lnTo>
                <a:lnTo>
                  <a:pt x="745413" y="125984"/>
                </a:lnTo>
                <a:lnTo>
                  <a:pt x="745413" y="110909"/>
                </a:lnTo>
                <a:lnTo>
                  <a:pt x="745413" y="62166"/>
                </a:lnTo>
                <a:lnTo>
                  <a:pt x="745413" y="42494"/>
                </a:lnTo>
                <a:lnTo>
                  <a:pt x="745413" y="38633"/>
                </a:lnTo>
                <a:close/>
              </a:path>
              <a:path w="969645" h="172719">
                <a:moveTo>
                  <a:pt x="797153" y="111836"/>
                </a:moveTo>
                <a:lnTo>
                  <a:pt x="789800" y="103733"/>
                </a:lnTo>
                <a:lnTo>
                  <a:pt x="780249" y="103733"/>
                </a:lnTo>
                <a:lnTo>
                  <a:pt x="769747" y="103733"/>
                </a:lnTo>
                <a:lnTo>
                  <a:pt x="762952" y="111836"/>
                </a:lnTo>
                <a:lnTo>
                  <a:pt x="762952" y="127647"/>
                </a:lnTo>
                <a:lnTo>
                  <a:pt x="769747" y="135382"/>
                </a:lnTo>
                <a:lnTo>
                  <a:pt x="789800" y="135382"/>
                </a:lnTo>
                <a:lnTo>
                  <a:pt x="797153" y="127647"/>
                </a:lnTo>
                <a:lnTo>
                  <a:pt x="797153" y="111836"/>
                </a:lnTo>
                <a:close/>
              </a:path>
              <a:path w="969645" h="172719">
                <a:moveTo>
                  <a:pt x="874801" y="45072"/>
                </a:moveTo>
                <a:lnTo>
                  <a:pt x="870559" y="39725"/>
                </a:lnTo>
                <a:lnTo>
                  <a:pt x="866140" y="36791"/>
                </a:lnTo>
                <a:lnTo>
                  <a:pt x="849769" y="36791"/>
                </a:lnTo>
                <a:lnTo>
                  <a:pt x="843343" y="39725"/>
                </a:lnTo>
                <a:lnTo>
                  <a:pt x="841311" y="42494"/>
                </a:lnTo>
                <a:lnTo>
                  <a:pt x="841311" y="38633"/>
                </a:lnTo>
                <a:lnTo>
                  <a:pt x="814654" y="38633"/>
                </a:lnTo>
                <a:lnTo>
                  <a:pt x="814654" y="134264"/>
                </a:lnTo>
                <a:lnTo>
                  <a:pt x="841311" y="134264"/>
                </a:lnTo>
                <a:lnTo>
                  <a:pt x="841311" y="72478"/>
                </a:lnTo>
                <a:lnTo>
                  <a:pt x="843534" y="64376"/>
                </a:lnTo>
                <a:lnTo>
                  <a:pt x="848309" y="62534"/>
                </a:lnTo>
                <a:lnTo>
                  <a:pt x="856030" y="62534"/>
                </a:lnTo>
                <a:lnTo>
                  <a:pt x="859891" y="64020"/>
                </a:lnTo>
                <a:lnTo>
                  <a:pt x="861187" y="66395"/>
                </a:lnTo>
                <a:lnTo>
                  <a:pt x="874801" y="45072"/>
                </a:lnTo>
                <a:close/>
              </a:path>
              <a:path w="969645" h="172719">
                <a:moveTo>
                  <a:pt x="969556" y="38074"/>
                </a:moveTo>
                <a:lnTo>
                  <a:pt x="942886" y="38074"/>
                </a:lnTo>
                <a:lnTo>
                  <a:pt x="942886" y="99136"/>
                </a:lnTo>
                <a:lnTo>
                  <a:pt x="938110" y="107238"/>
                </a:lnTo>
                <a:lnTo>
                  <a:pt x="932218" y="110896"/>
                </a:lnTo>
                <a:lnTo>
                  <a:pt x="923201" y="110896"/>
                </a:lnTo>
                <a:lnTo>
                  <a:pt x="915238" y="109347"/>
                </a:lnTo>
                <a:lnTo>
                  <a:pt x="910285" y="105067"/>
                </a:lnTo>
                <a:lnTo>
                  <a:pt x="907732" y="98640"/>
                </a:lnTo>
                <a:lnTo>
                  <a:pt x="907021" y="90665"/>
                </a:lnTo>
                <a:lnTo>
                  <a:pt x="907021" y="38074"/>
                </a:lnTo>
                <a:lnTo>
                  <a:pt x="880338" y="38074"/>
                </a:lnTo>
                <a:lnTo>
                  <a:pt x="880338" y="92697"/>
                </a:lnTo>
                <a:lnTo>
                  <a:pt x="882827" y="111912"/>
                </a:lnTo>
                <a:lnTo>
                  <a:pt x="890320" y="125323"/>
                </a:lnTo>
                <a:lnTo>
                  <a:pt x="902843" y="133184"/>
                </a:lnTo>
                <a:lnTo>
                  <a:pt x="920445" y="135737"/>
                </a:lnTo>
                <a:lnTo>
                  <a:pt x="930554" y="135737"/>
                </a:lnTo>
                <a:lnTo>
                  <a:pt x="937907" y="131864"/>
                </a:lnTo>
                <a:lnTo>
                  <a:pt x="942886" y="128003"/>
                </a:lnTo>
                <a:lnTo>
                  <a:pt x="942886" y="134264"/>
                </a:lnTo>
                <a:lnTo>
                  <a:pt x="969556" y="134264"/>
                </a:lnTo>
                <a:lnTo>
                  <a:pt x="969556" y="380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99629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3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2630</TotalTime>
  <Words>501</Words>
  <Application>Microsoft Office PowerPoint</Application>
  <PresentationFormat>Широкоэкранный</PresentationFormat>
  <Paragraphs>121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Tahoma</vt:lpstr>
      <vt:lpstr>Office Theme</vt:lpstr>
      <vt:lpstr>Презентация PowerPoint</vt:lpstr>
      <vt:lpstr>КИБЕРМОШЕННИЧЕСТВО:</vt:lpstr>
      <vt:lpstr>СОЦИАЛЬНАЯ ИНЖЕНЕРИЯ – ЗЛО</vt:lpstr>
      <vt:lpstr>ПРИМЕР: СИТУАЦИЯ С ГЕННАДИЕМ</vt:lpstr>
      <vt:lpstr>ЧТО ГЕННАДИЙ НЕ УЧЕЛ</vt:lpstr>
      <vt:lpstr>ДИПФЕЙКИ</vt:lpstr>
      <vt:lpstr>ПРИЗНАКИ ДИПФЕЙКОВ</vt:lpstr>
      <vt:lpstr>КАК ПРОТИВОСТОЯТЬ ТЕЛЕФОННЫМ МОШЕННИКАМ</vt:lpstr>
      <vt:lpstr>САЙТЫ, МАСКИРУЮЩИЕСЯ ПОД «ГОСУСЛУГИ»</vt:lpstr>
      <vt:lpstr>ПОПУЛЯРНЫЕ УЛОВКИ МОШЕННИКОВ В ИНТЕРНЕТЕ</vt:lpstr>
      <vt:lpstr>ЧТО ДЕЛАТЬ, ЕСЛИ МОШЕННИКИ ПОХИТИЛИ ДЕНЬГИ С КАРТЫ?</vt:lpstr>
      <vt:lpstr>ДРОППЕРСТВО</vt:lpstr>
      <vt:lpstr>КАК СЛУЧАЙНО НЕ СТАТЬ ДРОППЕРОМ? 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шрифт_преза_2023_кибер_31_05_2023</dc:title>
  <dc:creator>Юмабаев Данис Айратович</dc:creator>
  <cp:lastModifiedBy>Admin</cp:lastModifiedBy>
  <cp:revision>147</cp:revision>
  <dcterms:created xsi:type="dcterms:W3CDTF">2023-08-04T13:34:02Z</dcterms:created>
  <dcterms:modified xsi:type="dcterms:W3CDTF">2025-02-07T02:48:59Z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2023-08-04T00:00:00Z</vt:filetime>
  </property>
  <property fmtid="{D5CDD505-2E9C-101B-9397-08002B2CF9AE}" pid="3" name="Creator">
    <vt:lpwstr>Adobe Illustrator 27.5 (Windows)</vt:lpwstr>
  </property>
  <property fmtid="{D5CDD505-2E9C-101B-9397-08002B2CF9AE}" pid="4" name="CreatorVersion">
    <vt:lpwstr>21.0.0</vt:lpwstr>
  </property>
  <property fmtid="{D5CDD505-2E9C-101B-9397-08002B2CF9AE}" pid="5" name="LastSaved">
    <vt:filetime>2023-08-04T00:00:00Z</vt:filetime>
  </property>
  <property fmtid="{D5CDD505-2E9C-101B-9397-08002B2CF9AE}" pid="6" name="Producer">
    <vt:lpwstr>Adobe PDF library 17.00</vt:lpwstr>
  </property>
</Properties>
</file>