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12192000" cy="6858000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6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D059C-6DDB-4274-AD11-28E8AD4E39AB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1A859-7C38-44FC-A08C-661D47D29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85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D059C-6DDB-4274-AD11-28E8AD4E39AB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1A859-7C38-44FC-A08C-661D47D29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706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D059C-6DDB-4274-AD11-28E8AD4E39AB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1A859-7C38-44FC-A08C-661D47D29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052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D059C-6DDB-4274-AD11-28E8AD4E39AB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1A859-7C38-44FC-A08C-661D47D29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653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D059C-6DDB-4274-AD11-28E8AD4E39AB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1A859-7C38-44FC-A08C-661D47D29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905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D059C-6DDB-4274-AD11-28E8AD4E39AB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1A859-7C38-44FC-A08C-661D47D29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960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D059C-6DDB-4274-AD11-28E8AD4E39AB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1A859-7C38-44FC-A08C-661D47D29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887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D059C-6DDB-4274-AD11-28E8AD4E39AB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1A859-7C38-44FC-A08C-661D47D29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381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D059C-6DDB-4274-AD11-28E8AD4E39AB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1A859-7C38-44FC-A08C-661D47D29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68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D059C-6DDB-4274-AD11-28E8AD4E39AB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1A859-7C38-44FC-A08C-661D47D29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205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D059C-6DDB-4274-AD11-28E8AD4E39AB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1A859-7C38-44FC-A08C-661D47D29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611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D059C-6DDB-4274-AD11-28E8AD4E39AB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1A859-7C38-44FC-A08C-661D47D29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649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РОПЫ_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3934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РОПЫ_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2546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РОПЫ_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314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РОПЫ_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182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РОПЫ_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4463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РОПЫ_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6536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РОПЫ_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3122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РОПЫ_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0947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РОПЫ_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591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РОПЫ_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4485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РОПЫ_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976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РОПЫ_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103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РОПЫ_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159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РОПЫ_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12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РОПЫ_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7930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РОПЫ_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038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РОПЫ_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6251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РОПЫ_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6428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РОПЫ_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2326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</cp:revision>
  <dcterms:created xsi:type="dcterms:W3CDTF">2025-02-07T04:11:34Z</dcterms:created>
  <dcterms:modified xsi:type="dcterms:W3CDTF">2025-02-07T04:11:53Z</dcterms:modified>
</cp:coreProperties>
</file>