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12192000" cy="6858000"/>
  <p:notesSz cx="6858000" cy="9144000"/>
  <p:photoAlbum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109" d="100"/>
          <a:sy n="109" d="100"/>
        </p:scale>
        <p:origin x="636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7A433-36D6-426B-B00B-96EE8B69B7E9}" type="datetimeFigureOut">
              <a:rPr lang="ru-RU" smtClean="0"/>
              <a:t>06.02.2025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CD84D-3AC3-4041-802B-F3F5328FA8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92147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7A433-36D6-426B-B00B-96EE8B69B7E9}" type="datetimeFigureOut">
              <a:rPr lang="ru-RU" smtClean="0"/>
              <a:t>06.02.2025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CD84D-3AC3-4041-802B-F3F5328FA8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9917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7A433-36D6-426B-B00B-96EE8B69B7E9}" type="datetimeFigureOut">
              <a:rPr lang="ru-RU" smtClean="0"/>
              <a:t>06.02.2025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CD84D-3AC3-4041-802B-F3F5328FA8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10686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7A433-36D6-426B-B00B-96EE8B69B7E9}" type="datetimeFigureOut">
              <a:rPr lang="ru-RU" smtClean="0"/>
              <a:t>06.02.2025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CD84D-3AC3-4041-802B-F3F5328FA8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60448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7A433-36D6-426B-B00B-96EE8B69B7E9}" type="datetimeFigureOut">
              <a:rPr lang="ru-RU" smtClean="0"/>
              <a:t>06.02.2025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CD84D-3AC3-4041-802B-F3F5328FA8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0358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7A433-36D6-426B-B00B-96EE8B69B7E9}" type="datetimeFigureOut">
              <a:rPr lang="ru-RU" smtClean="0"/>
              <a:t>06.02.2025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CD84D-3AC3-4041-802B-F3F5328FA8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88455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7A433-36D6-426B-B00B-96EE8B69B7E9}" type="datetimeFigureOut">
              <a:rPr lang="ru-RU" smtClean="0"/>
              <a:t>06.02.2025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CD84D-3AC3-4041-802B-F3F5328FA8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76738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7A433-36D6-426B-B00B-96EE8B69B7E9}" type="datetimeFigureOut">
              <a:rPr lang="ru-RU" smtClean="0"/>
              <a:t>06.02.2025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CD84D-3AC3-4041-802B-F3F5328FA8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112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7A433-36D6-426B-B00B-96EE8B69B7E9}" type="datetimeFigureOut">
              <a:rPr lang="ru-RU" smtClean="0"/>
              <a:t>06.02.2025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CD84D-3AC3-4041-802B-F3F5328FA8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06132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7A433-36D6-426B-B00B-96EE8B69B7E9}" type="datetimeFigureOut">
              <a:rPr lang="ru-RU" smtClean="0"/>
              <a:t>06.02.2025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CD84D-3AC3-4041-802B-F3F5328FA8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411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7A433-36D6-426B-B00B-96EE8B69B7E9}" type="datetimeFigureOut">
              <a:rPr lang="ru-RU" smtClean="0"/>
              <a:t>06.02.2025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CD84D-3AC3-4041-802B-F3F5328FA8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14858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57A433-36D6-426B-B00B-96EE8B69B7E9}" type="datetimeFigureOut">
              <a:rPr lang="ru-RU" smtClean="0"/>
              <a:t>06.02.2025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BCD84D-3AC3-4041-802B-F3F5328FA8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222350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Цифровой рубль_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6252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Цифровой рубль_1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9774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Цифровой рубль_1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43250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Цифровой рубль_1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3035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Цифровой рубль_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00520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Цифровой рубль_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3736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Цифровой рубль_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28232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Цифровой рубль_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08316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Цифровой рубль_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19879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Цифровой рубль_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85556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Цифровой рубль_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26781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Цифровой рубль_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57699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Широкоэкранный</PresentationFormat>
  <Paragraphs>0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1</cp:revision>
  <dcterms:created xsi:type="dcterms:W3CDTF">2025-02-06T16:17:29Z</dcterms:created>
  <dcterms:modified xsi:type="dcterms:W3CDTF">2025-02-06T16:17:48Z</dcterms:modified>
</cp:coreProperties>
</file>