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0"/>
  </p:notesMasterIdLst>
  <p:handoutMasterIdLst>
    <p:handoutMasterId r:id="rId11"/>
  </p:handoutMasterIdLst>
  <p:sldIdLst>
    <p:sldId id="1060" r:id="rId2"/>
    <p:sldId id="1064" r:id="rId3"/>
    <p:sldId id="1066" r:id="rId4"/>
    <p:sldId id="1067" r:id="rId5"/>
    <p:sldId id="1068" r:id="rId6"/>
    <p:sldId id="1072" r:id="rId7"/>
    <p:sldId id="1069" r:id="rId8"/>
    <p:sldId id="1073" r:id="rId9"/>
  </p:sldIdLst>
  <p:sldSz cx="9144000" cy="6858000" type="screen4x3"/>
  <p:notesSz cx="6794500" cy="99822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5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6893C6"/>
    <a:srgbClr val="C6D9F1"/>
    <a:srgbClr val="FFFFEB"/>
    <a:srgbClr val="FFFFF7"/>
    <a:srgbClr val="FFFFD9"/>
    <a:srgbClr val="7CA1CE"/>
    <a:srgbClr val="749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06" autoAdjust="0"/>
    <p:restoredTop sz="89988" autoAdjust="0"/>
  </p:normalViewPr>
  <p:slideViewPr>
    <p:cSldViewPr snapToObjects="1">
      <p:cViewPr varScale="1">
        <p:scale>
          <a:sx n="116" d="100"/>
          <a:sy n="116" d="100"/>
        </p:scale>
        <p:origin x="137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1" d="100"/>
          <a:sy n="61" d="100"/>
        </p:scale>
        <p:origin x="-1788" y="-78"/>
      </p:cViewPr>
      <p:guideLst>
        <p:guide orient="horz" pos="3145"/>
        <p:guide pos="214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5000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100" y="0"/>
            <a:ext cx="2944813" cy="5000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397990F-11A4-45F4-803D-CF08E81A3E42}" type="datetimeFigureOut">
              <a:rPr lang="ru-RU" altLang="ru-RU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82138"/>
            <a:ext cx="2944813" cy="498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100" y="9482138"/>
            <a:ext cx="2944813" cy="498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C3B2BFF-0BB0-49E7-8ED0-0EC1EFC8F7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3827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500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500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EE435D5-8831-4D00-A3EF-28F437A9DAA2}" type="datetimeFigureOut">
              <a:rPr lang="ru-RU" altLang="ru-RU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49300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41863"/>
            <a:ext cx="5435600" cy="44910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82138"/>
            <a:ext cx="2944813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100" y="9482138"/>
            <a:ext cx="2944813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D1BFD2B-D9DF-4B0B-AD7C-DB15CE0149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912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1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58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2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654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3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113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4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518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5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932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6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387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7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825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8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467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EB0DD61-08FB-4274-83EE-A97A78A9FC6E}" type="datetimeFigureOut">
              <a:rPr lang="ru-RU" altLang="ru-RU" smtClean="0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F12E472-9F6E-49E4-BF2A-8B699A288F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2E729CD-6D49-4E20-B159-F4350BBE05C1}" type="datetimeFigureOut">
              <a:rPr lang="ru-RU" altLang="ru-RU" smtClean="0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E4B6A1-0FD7-449C-9D13-1FF94EFE71D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fld id="{09B66F89-EC6D-48BF-8114-4AF4EF67B9F7}" type="datetimeFigureOut">
              <a:rPr lang="ru-RU" altLang="ru-RU" smtClean="0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3EA4F87-58D1-4CA3-BEA6-A809DAA385D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1014BF2-70BE-44E2-B4C8-3B11C8127248}" type="datetimeFigureOut">
              <a:rPr lang="ru-RU" altLang="ru-RU" smtClean="0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41F681B-2DBB-44C8-9391-85EB4F61A66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868258A-F559-4259-838A-D333A420E331}" type="datetimeFigureOut">
              <a:rPr lang="ru-RU" altLang="ru-RU" smtClean="0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34BC8523-2AE4-4B80-BD4F-F9254C2086A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A2DBEB-FB4B-4544-AD29-33679AE040E7}" type="datetimeFigureOut">
              <a:rPr lang="ru-RU" altLang="ru-RU" smtClean="0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5D6B004-1445-42F6-8696-AA5FBAF622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931807A-1FFC-410A-98A0-C80F17F77591}" type="datetimeFigureOut">
              <a:rPr lang="ru-RU" altLang="ru-RU" smtClean="0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7C5BDF8-E953-4B6D-BD6D-26EAAEA2A5A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583409D-0117-45E5-B03B-67C87DA4E39E}" type="datetimeFigureOut">
              <a:rPr lang="ru-RU" altLang="ru-RU" smtClean="0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CF536C4-4F1A-4083-BEC2-86D1D3A6FAE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60E514F9-016D-4B87-9D74-26F579E8A17F}" type="datetimeFigureOut">
              <a:rPr lang="ru-RU" altLang="ru-RU" smtClean="0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CF33B09-ED8B-4893-8B62-5E3D7F2DD8D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A9E60F5-5B05-4DA5-A3C3-C8E266F784F3}" type="datetimeFigureOut">
              <a:rPr lang="ru-RU" altLang="ru-RU" smtClean="0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0B15FA-1321-4732-961E-D9FC303D0DF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0BEC7F4-B1B7-44E7-8F52-5945C0345F4F}" type="datetimeFigureOut">
              <a:rPr lang="ru-RU" altLang="ru-RU" smtClean="0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8F1408E-ED09-4CEA-BFFD-9350F85CC6A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CD7BD53A-E824-47C1-ABB5-5EAA3B8E02F0}" type="datetimeFigureOut">
              <a:rPr lang="ru-RU" altLang="ru-RU" smtClean="0"/>
              <a:pPr>
                <a:defRPr/>
              </a:pPr>
              <a:t>26.09.2023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EE18E84-D82D-4335-80E3-B07FD6D0D56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4.jpe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2.png"/><Relationship Id="rId9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единительная линия 26"/>
          <p:cNvCxnSpPr/>
          <p:nvPr/>
        </p:nvCxnSpPr>
        <p:spPr>
          <a:xfrm>
            <a:off x="376238" y="1129439"/>
            <a:ext cx="8531225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376238" y="6237288"/>
            <a:ext cx="8531225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5" name="TextBox 34"/>
          <p:cNvSpPr txBox="1">
            <a:spLocks noChangeArrowheads="1"/>
          </p:cNvSpPr>
          <p:nvPr/>
        </p:nvSpPr>
        <p:spPr bwMode="auto">
          <a:xfrm>
            <a:off x="376238" y="5086350"/>
            <a:ext cx="8531225" cy="1107996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2200" u="none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EB"/>
                </a:solidFill>
              </a:rPr>
              <a:t>Тимков</a:t>
            </a:r>
            <a:r>
              <a:rPr lang="ru-RU" altLang="ru-RU" sz="2200" u="none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EB"/>
                </a:solidFill>
              </a:rPr>
              <a:t> Алексей Викторович </a:t>
            </a:r>
          </a:p>
          <a:p>
            <a:pPr eaLnBrk="0" hangingPunct="0"/>
            <a:r>
              <a:rPr lang="ru-RU" altLang="ru-RU" sz="2200" u="none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EB"/>
                </a:solidFill>
              </a:rPr>
              <a:t>Начальник МКУ «Управление образования Администрации Первомайского района</a:t>
            </a:r>
            <a:endParaRPr lang="ru-RU" altLang="ru-RU" sz="1600" u="none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FFFFEB"/>
              </a:solidFill>
            </a:endParaRPr>
          </a:p>
        </p:txBody>
      </p:sp>
      <p:pic>
        <p:nvPicPr>
          <p:cNvPr id="8" name="Picture 8" descr="http://pmr.tomsk.ru/assets/d96ee9c7/images/logo.png"/>
          <p:cNvPicPr>
            <a:picLocks noChangeAspect="1" noChangeArrowheads="1"/>
          </p:cNvPicPr>
          <p:nvPr/>
        </p:nvPicPr>
        <p:blipFill>
          <a:blip r:embed="rId3" cstate="print"/>
          <a:srcRect r="76991"/>
          <a:stretch>
            <a:fillRect/>
          </a:stretch>
        </p:blipFill>
        <p:spPr bwMode="auto">
          <a:xfrm>
            <a:off x="371475" y="265113"/>
            <a:ext cx="1068177" cy="86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 bwMode="auto">
          <a:xfrm>
            <a:off x="827584" y="1129439"/>
            <a:ext cx="7960816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3600" b="1" u="none" dirty="0" smtClean="0">
                <a:latin typeface="+mj-lt"/>
              </a:rPr>
              <a:t>О промежуточных итогах  реализации мероприятий национального проекта «Образование» и регионального проекта «Спорт-норма жизни» на территории  Первомайского района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единительная линия 26"/>
          <p:cNvCxnSpPr/>
          <p:nvPr/>
        </p:nvCxnSpPr>
        <p:spPr>
          <a:xfrm>
            <a:off x="376238" y="1129439"/>
            <a:ext cx="8531225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376238" y="6237288"/>
            <a:ext cx="8531225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8" descr="http://pmr.tomsk.ru/assets/d96ee9c7/images/logo.png"/>
          <p:cNvPicPr>
            <a:picLocks noChangeAspect="1" noChangeArrowheads="1"/>
          </p:cNvPicPr>
          <p:nvPr/>
        </p:nvPicPr>
        <p:blipFill>
          <a:blip r:embed="rId3" cstate="print"/>
          <a:srcRect r="76991"/>
          <a:stretch>
            <a:fillRect/>
          </a:stretch>
        </p:blipFill>
        <p:spPr bwMode="auto">
          <a:xfrm>
            <a:off x="371475" y="265113"/>
            <a:ext cx="1068177" cy="86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5" y="265113"/>
            <a:ext cx="8535988" cy="6230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Настя\Desktop\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6356" y="0"/>
            <a:ext cx="1367644" cy="1367644"/>
          </a:xfrm>
          <a:prstGeom prst="rect">
            <a:avLst/>
          </a:prstGeom>
          <a:noFill/>
        </p:spPr>
      </p:pic>
      <p:cxnSp>
        <p:nvCxnSpPr>
          <p:cNvPr id="27" name="Прямая соединительная линия 26"/>
          <p:cNvCxnSpPr/>
          <p:nvPr/>
        </p:nvCxnSpPr>
        <p:spPr>
          <a:xfrm>
            <a:off x="376238" y="1129439"/>
            <a:ext cx="8531225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376238" y="6237288"/>
            <a:ext cx="8531225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8" descr="http://pmr.tomsk.ru/assets/d96ee9c7/images/logo.png"/>
          <p:cNvPicPr>
            <a:picLocks noChangeAspect="1" noChangeArrowheads="1"/>
          </p:cNvPicPr>
          <p:nvPr/>
        </p:nvPicPr>
        <p:blipFill>
          <a:blip r:embed="rId4" cstate="print"/>
          <a:srcRect r="76991"/>
          <a:stretch>
            <a:fillRect/>
          </a:stretch>
        </p:blipFill>
        <p:spPr bwMode="auto">
          <a:xfrm>
            <a:off x="371475" y="265113"/>
            <a:ext cx="1068177" cy="86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Скругленный прямоугольник 16"/>
          <p:cNvSpPr/>
          <p:nvPr/>
        </p:nvSpPr>
        <p:spPr>
          <a:xfrm>
            <a:off x="376238" y="1664804"/>
            <a:ext cx="3151646" cy="4032448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u="none" dirty="0" smtClean="0">
                <a:solidFill>
                  <a:schemeClr val="tx1"/>
                </a:solidFill>
              </a:rPr>
              <a:t>Реализация Национального проекта «Образование» намечена на 2019-2024 годы.</a:t>
            </a:r>
          </a:p>
          <a:p>
            <a:pPr algn="ctr"/>
            <a:r>
              <a:rPr lang="ru-RU" sz="2400" u="none" dirty="0" smtClean="0">
                <a:solidFill>
                  <a:schemeClr val="tx1"/>
                </a:solidFill>
              </a:rPr>
              <a:t>Бюджет национального проекта</a:t>
            </a:r>
          </a:p>
          <a:p>
            <a:pPr algn="ctr"/>
            <a:r>
              <a:rPr lang="ru-RU" sz="2400" b="1" u="none" dirty="0" smtClean="0">
                <a:solidFill>
                  <a:schemeClr val="tx1"/>
                </a:solidFill>
              </a:rPr>
              <a:t>784,5 млрд.рублей </a:t>
            </a:r>
            <a:endParaRPr lang="ru-RU" sz="2400" b="1" u="none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3815916" y="1833211"/>
            <a:ext cx="36004" cy="3864041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7" idx="3"/>
          </p:cNvCxnSpPr>
          <p:nvPr/>
        </p:nvCxnSpPr>
        <p:spPr>
          <a:xfrm>
            <a:off x="3527884" y="3681028"/>
            <a:ext cx="324036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44824"/>
            <a:ext cx="695325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 bwMode="auto">
          <a:xfrm>
            <a:off x="5040052" y="1988840"/>
            <a:ext cx="36724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0" hangingPunct="0"/>
            <a:r>
              <a:rPr lang="ru-RU" sz="2000" b="1" u="none" dirty="0" smtClean="0">
                <a:latin typeface="Calibri" pitchFamily="34" charset="0"/>
              </a:rPr>
              <a:t>Современная школа</a:t>
            </a:r>
          </a:p>
        </p:txBody>
      </p:sp>
      <p:pic>
        <p:nvPicPr>
          <p:cNvPr id="13" name="Рисунок 1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572744"/>
            <a:ext cx="695325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/>
        </p:nvSpPr>
        <p:spPr bwMode="auto">
          <a:xfrm>
            <a:off x="5040052" y="2772799"/>
            <a:ext cx="36724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0" hangingPunct="0"/>
            <a:r>
              <a:rPr lang="ru-RU" sz="2000" b="1" u="none" dirty="0" smtClean="0">
                <a:latin typeface="Calibri" pitchFamily="34" charset="0"/>
              </a:rPr>
              <a:t>Учитель будущего</a:t>
            </a:r>
          </a:p>
        </p:txBody>
      </p:sp>
      <p:pic>
        <p:nvPicPr>
          <p:cNvPr id="15" name="Рисунок 14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68069"/>
            <a:ext cx="695325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Box 17"/>
          <p:cNvSpPr txBox="1"/>
          <p:nvPr/>
        </p:nvSpPr>
        <p:spPr bwMode="auto">
          <a:xfrm>
            <a:off x="5040052" y="3255508"/>
            <a:ext cx="367240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0" hangingPunct="0"/>
            <a:r>
              <a:rPr lang="ru-RU" sz="2000" b="1" u="none" dirty="0" smtClean="0">
                <a:latin typeface="Calibri" pitchFamily="34" charset="0"/>
              </a:rPr>
              <a:t>Цифровая образовательная среда</a:t>
            </a:r>
          </a:p>
        </p:txBody>
      </p:sp>
      <p:pic>
        <p:nvPicPr>
          <p:cNvPr id="20" name="Рисунок 1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963394"/>
            <a:ext cx="695325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Box 21"/>
          <p:cNvSpPr txBox="1"/>
          <p:nvPr/>
        </p:nvSpPr>
        <p:spPr bwMode="auto">
          <a:xfrm>
            <a:off x="5040052" y="4113076"/>
            <a:ext cx="36724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0" hangingPunct="0"/>
            <a:r>
              <a:rPr lang="ru-RU" sz="2000" b="1" u="none" dirty="0" smtClean="0">
                <a:latin typeface="Calibri" pitchFamily="34" charset="0"/>
              </a:rPr>
              <a:t>Успех каждого ребёнка</a:t>
            </a:r>
          </a:p>
        </p:txBody>
      </p:sp>
      <p:pic>
        <p:nvPicPr>
          <p:cNvPr id="23" name="Рисунок 22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658719"/>
            <a:ext cx="695325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TextBox 23"/>
          <p:cNvSpPr txBox="1"/>
          <p:nvPr/>
        </p:nvSpPr>
        <p:spPr bwMode="auto">
          <a:xfrm>
            <a:off x="5040052" y="4789311"/>
            <a:ext cx="367240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0" hangingPunct="0"/>
            <a:r>
              <a:rPr lang="ru-RU" sz="2000" b="1" u="none" dirty="0" smtClean="0">
                <a:latin typeface="Calibri" pitchFamily="34" charset="0"/>
              </a:rPr>
              <a:t>Поддержка семей, имеющих детей</a:t>
            </a:r>
          </a:p>
        </p:txBody>
      </p:sp>
      <p:pic>
        <p:nvPicPr>
          <p:cNvPr id="25" name="Рисунок 24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344827"/>
            <a:ext cx="695325" cy="70485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 bwMode="auto">
          <a:xfrm>
            <a:off x="5040052" y="5497197"/>
            <a:ext cx="38248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0" hangingPunct="0"/>
            <a:r>
              <a:rPr lang="ru-RU" sz="2000" b="1" u="none" dirty="0" smtClean="0">
                <a:latin typeface="Calibri" pitchFamily="34" charset="0"/>
              </a:rPr>
              <a:t>Социальная активность</a:t>
            </a: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3851920" y="1833211"/>
            <a:ext cx="4860540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 bwMode="auto">
          <a:xfrm>
            <a:off x="3815916" y="1352381"/>
            <a:ext cx="489654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600" b="1" u="none" dirty="0" smtClean="0">
                <a:latin typeface="Calibri" pitchFamily="34" charset="0"/>
              </a:rPr>
              <a:t>Муниципальные проекты</a:t>
            </a:r>
          </a:p>
        </p:txBody>
      </p:sp>
      <p:sp>
        <p:nvSpPr>
          <p:cNvPr id="35" name="TextBox 34"/>
          <p:cNvSpPr txBox="1"/>
          <p:nvPr/>
        </p:nvSpPr>
        <p:spPr bwMode="auto">
          <a:xfrm>
            <a:off x="1439652" y="511334"/>
            <a:ext cx="65949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600" b="1" u="none" dirty="0" smtClean="0">
                <a:latin typeface="Calibri" pitchFamily="34" charset="0"/>
              </a:rPr>
              <a:t>Национальный проект «Образование»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единительная линия 26"/>
          <p:cNvCxnSpPr/>
          <p:nvPr/>
        </p:nvCxnSpPr>
        <p:spPr>
          <a:xfrm>
            <a:off x="376238" y="1129439"/>
            <a:ext cx="8531225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376238" y="6237288"/>
            <a:ext cx="8531225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8" descr="http://pmr.tomsk.ru/assets/d96ee9c7/images/logo.png"/>
          <p:cNvPicPr>
            <a:picLocks noChangeAspect="1" noChangeArrowheads="1"/>
          </p:cNvPicPr>
          <p:nvPr/>
        </p:nvPicPr>
        <p:blipFill>
          <a:blip r:embed="rId3" cstate="print"/>
          <a:srcRect r="76991"/>
          <a:stretch>
            <a:fillRect/>
          </a:stretch>
        </p:blipFill>
        <p:spPr bwMode="auto">
          <a:xfrm>
            <a:off x="371475" y="265113"/>
            <a:ext cx="1068177" cy="86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TextBox 34"/>
          <p:cNvSpPr txBox="1"/>
          <p:nvPr/>
        </p:nvSpPr>
        <p:spPr bwMode="auto">
          <a:xfrm>
            <a:off x="1439652" y="511334"/>
            <a:ext cx="746781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600" b="1" u="none" dirty="0" smtClean="0">
                <a:latin typeface="Calibri" pitchFamily="34" charset="0"/>
              </a:rPr>
              <a:t>Федеральный проект «Современная школа» </a:t>
            </a:r>
          </a:p>
        </p:txBody>
      </p:sp>
      <p:sp>
        <p:nvSpPr>
          <p:cNvPr id="23" name="Текст 22"/>
          <p:cNvSpPr>
            <a:spLocks noGrp="1"/>
          </p:cNvSpPr>
          <p:nvPr>
            <p:ph type="body" idx="2"/>
          </p:nvPr>
        </p:nvSpPr>
        <p:spPr>
          <a:xfrm>
            <a:off x="376238" y="1435100"/>
            <a:ext cx="3652830" cy="469106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 «Точек Роста»</a:t>
            </a:r>
          </a:p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МБОУ  Первомайская СОШ-2019 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Улу-Юльская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СОШ- 2020 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МБОУ Комсомольская СОШ-2021 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Куяновская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СОШ-2021 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Сергеевская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СОШ-2021 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Беляйская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ООШ-2022 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МБОУ ООШ п.Новый -2022 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Торбеевская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ООШ -2023 г.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 bwMode="auto">
          <a:xfrm>
            <a:off x="4345930" y="4218004"/>
            <a:ext cx="2015207" cy="1908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35807" y="4227487"/>
            <a:ext cx="1898676" cy="1898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35807" y="1676375"/>
            <a:ext cx="1898676" cy="1898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45930" y="1676375"/>
            <a:ext cx="2015207" cy="1898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единительная линия 26"/>
          <p:cNvCxnSpPr/>
          <p:nvPr/>
        </p:nvCxnSpPr>
        <p:spPr>
          <a:xfrm>
            <a:off x="376238" y="1129439"/>
            <a:ext cx="8531225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376238" y="6237288"/>
            <a:ext cx="8531225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8" descr="http://pmr.tomsk.ru/assets/d96ee9c7/images/logo.png"/>
          <p:cNvPicPr>
            <a:picLocks noChangeAspect="1" noChangeArrowheads="1"/>
          </p:cNvPicPr>
          <p:nvPr/>
        </p:nvPicPr>
        <p:blipFill>
          <a:blip r:embed="rId3" cstate="print"/>
          <a:srcRect r="76991"/>
          <a:stretch>
            <a:fillRect/>
          </a:stretch>
        </p:blipFill>
        <p:spPr bwMode="auto">
          <a:xfrm>
            <a:off x="371475" y="265113"/>
            <a:ext cx="1068177" cy="86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TextBox 34"/>
          <p:cNvSpPr txBox="1"/>
          <p:nvPr/>
        </p:nvSpPr>
        <p:spPr bwMode="auto">
          <a:xfrm>
            <a:off x="1439652" y="265113"/>
            <a:ext cx="7467811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600" b="1" u="none" dirty="0" smtClean="0">
                <a:latin typeface="Calibri" pitchFamily="34" charset="0"/>
              </a:rPr>
              <a:t>Федеральный проект «Цифровая образовательная среда»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57199" y="320040"/>
            <a:ext cx="7948665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Сергеевская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СОШ-2020 г.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Рождественский филиал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Сергеевской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СОШ-2020 г.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Комсольская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СОШ-2021 г.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Альмяковская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ООШ-2021 г.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МАОУ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Улу-Юльская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СОШ-2021 г.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Торбевская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ООШ-2022 г.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Беляйская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ООШ-2022 г.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Торбеевская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ООШ-2022 г.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Ореховская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СОШ-2022 г.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ООШ п.Новый-2022 г.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Первомайская СОШ-2023 г.</a:t>
            </a: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5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951279" y="1600199"/>
            <a:ext cx="4735521" cy="3910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единительная линия 26"/>
          <p:cNvCxnSpPr/>
          <p:nvPr/>
        </p:nvCxnSpPr>
        <p:spPr>
          <a:xfrm>
            <a:off x="376238" y="1129439"/>
            <a:ext cx="8531225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376238" y="6237288"/>
            <a:ext cx="8531225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8" descr="http://pmr.tomsk.ru/assets/d96ee9c7/images/logo.png"/>
          <p:cNvPicPr>
            <a:picLocks noChangeAspect="1" noChangeArrowheads="1"/>
          </p:cNvPicPr>
          <p:nvPr/>
        </p:nvPicPr>
        <p:blipFill>
          <a:blip r:embed="rId3" cstate="print"/>
          <a:srcRect r="76991"/>
          <a:stretch>
            <a:fillRect/>
          </a:stretch>
        </p:blipFill>
        <p:spPr bwMode="auto">
          <a:xfrm>
            <a:off x="371475" y="265113"/>
            <a:ext cx="1068177" cy="86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TextBox 34"/>
          <p:cNvSpPr txBox="1"/>
          <p:nvPr/>
        </p:nvSpPr>
        <p:spPr bwMode="auto">
          <a:xfrm>
            <a:off x="1439652" y="421553"/>
            <a:ext cx="65949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000" b="1" u="none" dirty="0" smtClean="0">
                <a:latin typeface="Calibri" pitchFamily="34" charset="0"/>
              </a:rPr>
              <a:t>Федеральный проект « Успех каждого ребенка»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Капитальный ремонт спортивного зала МБОУ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Ореховской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СОШ-2019 г.,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Дополнительные места (252 места)-2020,2021 гг.,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 Капитальный ремонт   спортивного зала МБОУ Комсомольской СОШ.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95799" y="1600200"/>
            <a:ext cx="4092631" cy="4129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единительная линия 26"/>
          <p:cNvCxnSpPr/>
          <p:nvPr/>
        </p:nvCxnSpPr>
        <p:spPr>
          <a:xfrm>
            <a:off x="376238" y="1129439"/>
            <a:ext cx="8531225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376238" y="6237288"/>
            <a:ext cx="8531225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8" descr="http://pmr.tomsk.ru/assets/d96ee9c7/images/logo.png"/>
          <p:cNvPicPr>
            <a:picLocks noChangeAspect="1" noChangeArrowheads="1"/>
          </p:cNvPicPr>
          <p:nvPr/>
        </p:nvPicPr>
        <p:blipFill>
          <a:blip r:embed="rId3" cstate="print"/>
          <a:srcRect r="76991"/>
          <a:stretch>
            <a:fillRect/>
          </a:stretch>
        </p:blipFill>
        <p:spPr bwMode="auto">
          <a:xfrm>
            <a:off x="371475" y="265113"/>
            <a:ext cx="1068177" cy="86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TextBox 34"/>
          <p:cNvSpPr txBox="1"/>
          <p:nvPr/>
        </p:nvSpPr>
        <p:spPr bwMode="auto">
          <a:xfrm>
            <a:off x="1439652" y="511334"/>
            <a:ext cx="65949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600" b="1" u="none" dirty="0" smtClean="0">
                <a:latin typeface="Calibri" pitchFamily="34" charset="0"/>
              </a:rPr>
              <a:t>Федеральный проект «Спорт-норма жизни»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с. Комсомольск-2019 г.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с. Первомайское-2020 г.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Сергеево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- 2021 г.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с. Березовка -2022 г.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Куяново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-2023 г.</a:t>
            </a:r>
          </a:p>
          <a:p>
            <a:pPr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878253" y="1600200"/>
            <a:ext cx="4808547" cy="4202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единительная линия 26"/>
          <p:cNvCxnSpPr/>
          <p:nvPr/>
        </p:nvCxnSpPr>
        <p:spPr>
          <a:xfrm>
            <a:off x="376238" y="1129439"/>
            <a:ext cx="8531225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376238" y="6237288"/>
            <a:ext cx="8531225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5" name="TextBox 34"/>
          <p:cNvSpPr txBox="1">
            <a:spLocks noChangeArrowheads="1"/>
          </p:cNvSpPr>
          <p:nvPr/>
        </p:nvSpPr>
        <p:spPr bwMode="auto">
          <a:xfrm>
            <a:off x="376238" y="5086350"/>
            <a:ext cx="8531225" cy="1107996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2200" u="none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EB"/>
                </a:solidFill>
              </a:rPr>
              <a:t>Тимков</a:t>
            </a:r>
            <a:r>
              <a:rPr lang="ru-RU" altLang="ru-RU" sz="2200" u="none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EB"/>
                </a:solidFill>
              </a:rPr>
              <a:t> Алексей Викторович </a:t>
            </a:r>
          </a:p>
          <a:p>
            <a:pPr eaLnBrk="0" hangingPunct="0"/>
            <a:r>
              <a:rPr lang="ru-RU" altLang="ru-RU" sz="2200" u="none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EB"/>
                </a:solidFill>
              </a:rPr>
              <a:t>Начальник МКУ «Управление образования Администрации Первомайского района</a:t>
            </a:r>
            <a:endParaRPr lang="ru-RU" altLang="ru-RU" sz="1600" u="none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FFFFEB"/>
              </a:solidFill>
            </a:endParaRPr>
          </a:p>
        </p:txBody>
      </p:sp>
      <p:pic>
        <p:nvPicPr>
          <p:cNvPr id="8" name="Picture 8" descr="http://pmr.tomsk.ru/assets/d96ee9c7/images/logo.png"/>
          <p:cNvPicPr>
            <a:picLocks noChangeAspect="1" noChangeArrowheads="1"/>
          </p:cNvPicPr>
          <p:nvPr/>
        </p:nvPicPr>
        <p:blipFill>
          <a:blip r:embed="rId3" cstate="print"/>
          <a:srcRect r="76991"/>
          <a:stretch>
            <a:fillRect/>
          </a:stretch>
        </p:blipFill>
        <p:spPr bwMode="auto">
          <a:xfrm>
            <a:off x="371475" y="265113"/>
            <a:ext cx="1068177" cy="86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 bwMode="auto">
          <a:xfrm>
            <a:off x="827584" y="1129439"/>
            <a:ext cx="7960816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3600" b="1" u="none" dirty="0" smtClean="0">
                <a:latin typeface="+mj-lt"/>
              </a:rPr>
              <a:t>О промежуточных итогах  реализации мероприятий национального проекта «Образование» и регионального проекта «Спорт-норма жизни» на территории  Первомайского района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28230</TotalTime>
  <Words>308</Words>
  <Application>Microsoft Office PowerPoint</Application>
  <PresentationFormat>Экран (4:3)</PresentationFormat>
  <Paragraphs>60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</vt:lpstr>
      <vt:lpstr>Wingdings 2</vt:lpstr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Зима</dc:creator>
  <cp:lastModifiedBy>Дума</cp:lastModifiedBy>
  <cp:revision>1952</cp:revision>
  <cp:lastPrinted>2018-12-13T10:40:40Z</cp:lastPrinted>
  <dcterms:created xsi:type="dcterms:W3CDTF">2012-09-26T08:05:30Z</dcterms:created>
  <dcterms:modified xsi:type="dcterms:W3CDTF">2023-09-26T06:55:52Z</dcterms:modified>
</cp:coreProperties>
</file>