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903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713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165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99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011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58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134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654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066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069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444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2B130-F9DE-4613-8032-DF9F290F2FBD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FE9A0-41F7-449D-9D0F-E1FA7A004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8665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368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124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37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033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43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280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00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163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43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0064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81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1437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527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454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38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406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981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02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52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личные_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22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</cp:revision>
  <dcterms:created xsi:type="dcterms:W3CDTF">2025-02-06T16:14:47Z</dcterms:created>
  <dcterms:modified xsi:type="dcterms:W3CDTF">2025-02-06T16:15:06Z</dcterms:modified>
</cp:coreProperties>
</file>